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5" r:id="rId2"/>
  </p:sldIdLst>
  <p:sldSz cx="9906000" cy="6858000" type="A4"/>
  <p:notesSz cx="6742113" cy="9872663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D2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5" autoAdjust="0"/>
    <p:restoredTop sz="92446" autoAdjust="0"/>
  </p:normalViewPr>
  <p:slideViewPr>
    <p:cSldViewPr snapToGrid="0" snapToObjects="1">
      <p:cViewPr>
        <p:scale>
          <a:sx n="70" d="100"/>
          <a:sy n="70" d="100"/>
        </p:scale>
        <p:origin x="-1152" y="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FB6C86-1680-4544-A814-CEAFE930FAEE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739775"/>
            <a:ext cx="534828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C7539-0F4C-474D-9593-6721E6E528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709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変更なし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C7539-0F4C-474D-9593-6721E6E5283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675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3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022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67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43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872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91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7796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799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70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347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0233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792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666745"/>
              </p:ext>
            </p:extLst>
          </p:nvPr>
        </p:nvGraphicFramePr>
        <p:xfrm>
          <a:off x="232011" y="575272"/>
          <a:ext cx="9594375" cy="5933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78925"/>
                <a:gridCol w="2388358"/>
                <a:gridCol w="5227092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/>
                        <a:t>RGD_ID</a:t>
                      </a:r>
                      <a:endParaRPr kumimoji="1" lang="ja-JP" altLang="en-US" sz="1400" dirty="0"/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/>
                        <a:t>Gene symbol</a:t>
                      </a:r>
                      <a:endParaRPr kumimoji="1" lang="ja-JP" altLang="en-US" sz="1400" dirty="0"/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/>
                        <a:t>Gene</a:t>
                      </a:r>
                      <a:r>
                        <a:rPr kumimoji="1" lang="en-US" altLang="ja-JP" sz="1400" baseline="0" dirty="0" smtClean="0"/>
                        <a:t> n</a:t>
                      </a:r>
                      <a:r>
                        <a:rPr kumimoji="1" lang="en-US" altLang="ja-JP" sz="1400" dirty="0" smtClean="0"/>
                        <a:t>ame</a:t>
                      </a:r>
                      <a:endParaRPr kumimoji="1" lang="ja-JP" altLang="en-US" sz="1400" dirty="0"/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628819</a:t>
                      </a:r>
                      <a:endParaRPr kumimoji="1" lang="ja-JP" altLang="en-US" sz="1400" dirty="0"/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Trpc2</a:t>
                      </a:r>
                      <a:endParaRPr kumimoji="1" lang="ja-JP" altLang="en-US" sz="1400" i="0" dirty="0"/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transient</a:t>
                      </a:r>
                      <a:r>
                        <a:rPr kumimoji="1" lang="en-US" altLang="ja-JP" sz="1400" baseline="0" dirty="0" smtClean="0"/>
                        <a:t> receptor potential </a:t>
                      </a:r>
                      <a:r>
                        <a:rPr kumimoji="1" lang="en-US" altLang="ja-JP" sz="1400" baseline="0" dirty="0" err="1" smtClean="0"/>
                        <a:t>cation</a:t>
                      </a:r>
                      <a:r>
                        <a:rPr kumimoji="1" lang="en-US" altLang="ja-JP" sz="1400" baseline="0" dirty="0" smtClean="0"/>
                        <a:t> channel, subfamily C, member 2</a:t>
                      </a:r>
                      <a:endParaRPr kumimoji="1" lang="ja-JP" altLang="en-US" sz="1400" dirty="0"/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628834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Art5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ADP-</a:t>
                      </a:r>
                      <a:r>
                        <a:rPr kumimoji="1" lang="en-US" altLang="ja-JP" sz="1400" dirty="0" err="1" smtClean="0"/>
                        <a:t>ribosyltransferase</a:t>
                      </a:r>
                      <a:r>
                        <a:rPr kumimoji="1" lang="en-US" altLang="ja-JP" sz="1400" baseline="0" dirty="0" smtClean="0"/>
                        <a:t> 5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1304591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Art1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ADP-</a:t>
                      </a:r>
                      <a:r>
                        <a:rPr kumimoji="1" lang="en-US" altLang="ja-JP" sz="1400" dirty="0" err="1" smtClean="0"/>
                        <a:t>ribosyltransferase</a:t>
                      </a:r>
                      <a:r>
                        <a:rPr kumimoji="1" lang="en-US" altLang="ja-JP" sz="1400" baseline="0" dirty="0" smtClean="0"/>
                        <a:t> 1</a:t>
                      </a:r>
                      <a:endParaRPr kumimoji="1" lang="ja-JP" alt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620142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Chrna10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cholinergic</a:t>
                      </a:r>
                      <a:r>
                        <a:rPr kumimoji="1" lang="en-US" altLang="ja-JP" sz="1400" baseline="0" smtClean="0"/>
                        <a:t> receptor</a:t>
                      </a:r>
                      <a:r>
                        <a:rPr kumimoji="1" lang="en-US" altLang="ja-JP" sz="1400" baseline="0" dirty="0" smtClean="0"/>
                        <a:t>, nicotinic, alpha 10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71033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Nup98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nucleoporin</a:t>
                      </a:r>
                      <a:r>
                        <a:rPr kumimoji="1" lang="en-US" altLang="ja-JP" sz="1400" baseline="0" dirty="0" smtClean="0"/>
                        <a:t> 98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619744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Pgap2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post-GPI attachment to proteins 2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621310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i="0" dirty="0" err="1" smtClean="0"/>
                        <a:t>Rhog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ras</a:t>
                      </a:r>
                      <a:r>
                        <a:rPr kumimoji="1" lang="en-US" altLang="ja-JP" sz="1400" baseline="0" dirty="0" smtClean="0"/>
                        <a:t> homolog gene family, member G (rho G)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1592626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LOC685521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hypothetical protein </a:t>
                      </a:r>
                      <a:r>
                        <a:rPr kumimoji="1" lang="en-US" altLang="ja-JP" sz="1400" i="0" dirty="0" smtClean="0"/>
                        <a:t>LOC685521</a:t>
                      </a:r>
                      <a:endParaRPr kumimoji="1" lang="ja-JP" altLang="en-US" sz="1400" i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2321095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LOC100360965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ribosomal protein S29-like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1306831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Stim1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stromal</a:t>
                      </a:r>
                      <a:r>
                        <a:rPr kumimoji="1" lang="en-US" altLang="ja-JP" sz="1400" baseline="0" dirty="0" smtClean="0"/>
                        <a:t> interaction molecule 1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2320493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Rrm1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ribonucleotide</a:t>
                      </a:r>
                      <a:r>
                        <a:rPr kumimoji="1" lang="en-US" altLang="ja-JP" sz="1400" dirty="0" smtClean="0"/>
                        <a:t> </a:t>
                      </a:r>
                      <a:r>
                        <a:rPr kumimoji="1" lang="en-US" altLang="ja-JP" sz="1400" dirty="0" err="1" smtClean="0"/>
                        <a:t>reductase</a:t>
                      </a:r>
                      <a:r>
                        <a:rPr kumimoji="1" lang="en-US" altLang="ja-JP" sz="1400" baseline="0" dirty="0" smtClean="0"/>
                        <a:t> M1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1562403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RGD1562403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Similar</a:t>
                      </a:r>
                      <a:r>
                        <a:rPr kumimoji="1" lang="en-US" altLang="ja-JP" sz="1400" baseline="0" dirty="0" smtClean="0"/>
                        <a:t> to Glyceraldehyde-3-phosphate dehydrogenase (GAPDH)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1305795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Trim21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tripartite</a:t>
                      </a:r>
                      <a:r>
                        <a:rPr kumimoji="1" lang="en-US" altLang="ja-JP" sz="1400" baseline="0" dirty="0" smtClean="0"/>
                        <a:t> motif-containing 21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1590919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LOC293190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Similar to BCL2-like 1</a:t>
                      </a:r>
                      <a:r>
                        <a:rPr kumimoji="1" lang="en-US" altLang="ja-JP" sz="1400" baseline="0" dirty="0" smtClean="0"/>
                        <a:t> isoform 3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1560664</a:t>
                      </a:r>
                      <a:endParaRPr kumimoji="1" lang="ja-JP" altLang="en-US" sz="1400" dirty="0"/>
                    </a:p>
                  </a:txBody>
                  <a:tcP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RGD1560664</a:t>
                      </a:r>
                      <a:endParaRPr kumimoji="1" lang="ja-JP" altLang="en-US" sz="1400" i="0" dirty="0"/>
                    </a:p>
                  </a:txBody>
                  <a:tcP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Similar to High mobility group protein 1-like 10 (HMG-</a:t>
                      </a:r>
                      <a:r>
                        <a:rPr kumimoji="1" lang="en-US" altLang="ja-JP" sz="1400" baseline="0" dirty="0" smtClean="0"/>
                        <a:t>1 L 10)</a:t>
                      </a:r>
                      <a:endParaRPr kumimoji="1" lang="ja-JP" altLang="en-US" sz="1400" dirty="0"/>
                    </a:p>
                  </a:txBody>
                  <a:tcP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184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kumimoji="1" sz="1400" b="1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129335</TotalTime>
  <Words>120</Words>
  <Application>Microsoft Office PowerPoint</Application>
  <PresentationFormat>A4 210 x 297 mm</PresentationFormat>
  <Paragraphs>50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並河 徹</dc:creator>
  <cp:lastModifiedBy>Cohre4</cp:lastModifiedBy>
  <cp:revision>322</cp:revision>
  <cp:lastPrinted>2013-12-19T22:16:24Z</cp:lastPrinted>
  <dcterms:created xsi:type="dcterms:W3CDTF">2011-12-24T02:32:45Z</dcterms:created>
  <dcterms:modified xsi:type="dcterms:W3CDTF">2014-03-27T07:47:40Z</dcterms:modified>
</cp:coreProperties>
</file>