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2D2F4-313D-4D72-912C-6FF5110A3B8B}" type="datetimeFigureOut">
              <a:rPr lang="zh-CN" altLang="en-US"/>
              <a:pPr>
                <a:defRPr/>
              </a:pPr>
              <a:t>2014/3/30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E677D-4657-4ABC-A0FE-4D45C69E64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24E89-A865-46F4-B5EA-699777BB1D59}" type="datetimeFigureOut">
              <a:rPr lang="zh-CN" altLang="en-US"/>
              <a:pPr>
                <a:defRPr/>
              </a:pPr>
              <a:t>2014/3/30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8E0A4-D494-4AF1-A473-850C520E14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170B2-440E-40D5-A1D5-04CD5B4114FE}" type="datetimeFigureOut">
              <a:rPr lang="zh-CN" altLang="en-US"/>
              <a:pPr>
                <a:defRPr/>
              </a:pPr>
              <a:t>2014/3/30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37C3F-2762-4A1D-96A4-90B58EA2D1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CB362-FD61-4DFC-8B0A-EDFC0E6D871E}" type="datetimeFigureOut">
              <a:rPr lang="zh-CN" altLang="en-US"/>
              <a:pPr>
                <a:defRPr/>
              </a:pPr>
              <a:t>2014/3/30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4DF7E-BE09-470B-8001-2663D1DA77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60053-C2CB-4FF2-84C2-D267A434AFB9}" type="datetimeFigureOut">
              <a:rPr lang="zh-CN" altLang="en-US"/>
              <a:pPr>
                <a:defRPr/>
              </a:pPr>
              <a:t>2014/3/30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6F16C-E4D5-4DD8-ACC4-D4076513E6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FB192-0E24-4320-BDD1-2152E0C0E820}" type="datetimeFigureOut">
              <a:rPr lang="zh-CN" altLang="en-US"/>
              <a:pPr>
                <a:defRPr/>
              </a:pPr>
              <a:t>2014/3/30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9E924-80E1-433B-BAB1-F0D0B86152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00795-3C17-4766-A251-A398EFCA6D93}" type="datetimeFigureOut">
              <a:rPr lang="zh-CN" altLang="en-US"/>
              <a:pPr>
                <a:defRPr/>
              </a:pPr>
              <a:t>2014/3/30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E97DC-4CF3-4A7E-A1E1-3B0F1F7B25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7739F-A8EC-4617-9722-74B8159707DD}" type="datetimeFigureOut">
              <a:rPr lang="zh-CN" altLang="en-US"/>
              <a:pPr>
                <a:defRPr/>
              </a:pPr>
              <a:t>2014/3/30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388A1-AD25-4B2E-98A1-E3CE7D68B9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47590-98C4-42F2-B2EF-3B5F097CB2B8}" type="datetimeFigureOut">
              <a:rPr lang="zh-CN" altLang="en-US"/>
              <a:pPr>
                <a:defRPr/>
              </a:pPr>
              <a:t>2014/3/30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059D7-A4C7-4A12-A8C6-17B3C8460B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6003E-45E5-4495-B35E-B649EA8274AD}" type="datetimeFigureOut">
              <a:rPr lang="zh-CN" altLang="en-US"/>
              <a:pPr>
                <a:defRPr/>
              </a:pPr>
              <a:t>2014/3/30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CD6A1-D73A-4B10-B36D-CF9A8A2942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48E55-A5EA-4C76-9C88-0D384F523B57}" type="datetimeFigureOut">
              <a:rPr lang="zh-CN" altLang="en-US"/>
              <a:pPr>
                <a:defRPr/>
              </a:pPr>
              <a:t>2014/3/30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4F64C-FFC2-4B46-A629-E1226D0AEB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19E0B6-E741-444A-8284-634AF85EC6E9}" type="datetimeFigureOut">
              <a:rPr lang="zh-CN" altLang="en-US"/>
              <a:pPr>
                <a:defRPr/>
              </a:pPr>
              <a:t>2014/3/30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F77BA45-6ED5-4876-A1E4-7954DA4B9B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图片 4" descr="fig 6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" y="749300"/>
            <a:ext cx="8158162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7452320" y="6165850"/>
            <a:ext cx="12963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altLang="zh-CN" sz="2000" b="1" dirty="0">
                <a:latin typeface="Times New Roman" pitchFamily="18" charset="0"/>
                <a:cs typeface="Times New Roman" pitchFamily="18" charset="0"/>
              </a:rPr>
              <a:t>S1</a:t>
            </a:r>
            <a:endParaRPr lang="zh-CN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4316" y="620688"/>
            <a:ext cx="860444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</a:t>
            </a:r>
            <a:r>
              <a:rPr lang="en-US" altLang="zh-CN" sz="2000" b="1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altLang="zh-CN" sz="2000" b="1" dirty="0" smtClean="0">
                <a:latin typeface="Times New Roman" pitchFamily="18" charset="0"/>
                <a:cs typeface="Times New Roman" pitchFamily="18" charset="0"/>
              </a:rPr>
              <a:t>S1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Coordinate down-regulation of genes involved in 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phenylpropanoid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biosynthesis by nitrite in cv. 9311 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calli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 The transcripts of 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cinnamoyl-CoA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reductase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(EC 1.2.1.44), beta-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glucosidase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(EC 3.2.1.21) and 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coniferyl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-alcohol 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glucosyltransferase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(EC 2.4.1.111) were down-regulated; and 5 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peroxidases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(EC 1.11.7) genes were down-regulated. Red solid down-arrow indicated down-regulated genes; green empty up-arrow indicated up-regulated genes. 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70</Words>
  <Application>Microsoft Office PowerPoint</Application>
  <PresentationFormat>全屏显示(4:3)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wangxin</dc:creator>
  <cp:lastModifiedBy>wangxin</cp:lastModifiedBy>
  <cp:revision>8</cp:revision>
  <dcterms:created xsi:type="dcterms:W3CDTF">2013-09-01T07:53:14Z</dcterms:created>
  <dcterms:modified xsi:type="dcterms:W3CDTF">2014-03-30T03:35:07Z</dcterms:modified>
</cp:coreProperties>
</file>