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2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8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2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9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7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9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0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3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4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A263-5A67-634C-85CD-05F8198F1FA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5CE35-0B57-2A40-9BD0-26B8383B2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U5148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86000"/>
            <a:ext cx="320040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7505" y="2009001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S1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602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1</cp:revision>
  <dcterms:created xsi:type="dcterms:W3CDTF">2014-01-07T17:30:15Z</dcterms:created>
  <dcterms:modified xsi:type="dcterms:W3CDTF">2014-01-07T17:30:33Z</dcterms:modified>
</cp:coreProperties>
</file>