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2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2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9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7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0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3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1-09 at 3.04.40 PM.pn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344" r="3181"/>
          <a:stretch/>
        </p:blipFill>
        <p:spPr>
          <a:xfrm>
            <a:off x="1778000" y="1191556"/>
            <a:ext cx="5410195" cy="5044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0103" y="4514915"/>
            <a:ext cx="2152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Squamous Cell Lung Cancer</a:t>
            </a:r>
          </a:p>
          <a:p>
            <a:r>
              <a:rPr lang="en-US" sz="1200" dirty="0" smtClean="0">
                <a:latin typeface="Arial"/>
                <a:cs typeface="Arial"/>
              </a:rPr>
              <a:t>n=44</a:t>
            </a:r>
          </a:p>
          <a:p>
            <a:r>
              <a:rPr lang="en-US" sz="1200" dirty="0">
                <a:latin typeface="Arial"/>
                <a:cs typeface="Arial"/>
              </a:rPr>
              <a:t>r</a:t>
            </a:r>
            <a:r>
              <a:rPr lang="en-US" sz="1200" dirty="0" smtClean="0">
                <a:latin typeface="Arial"/>
                <a:cs typeface="Arial"/>
              </a:rPr>
              <a:t>=0.53</a:t>
            </a:r>
          </a:p>
          <a:p>
            <a:r>
              <a:rPr lang="en-US" sz="1200" dirty="0" smtClean="0">
                <a:latin typeface="Arial"/>
                <a:cs typeface="Arial"/>
              </a:rPr>
              <a:t>P value=0.000025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8000" y="767977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S2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139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2</cp:revision>
  <dcterms:created xsi:type="dcterms:W3CDTF">2014-01-07T17:30:15Z</dcterms:created>
  <dcterms:modified xsi:type="dcterms:W3CDTF">2014-01-07T17:30:54Z</dcterms:modified>
</cp:coreProperties>
</file>