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6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5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2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7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5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9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8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cl1 bim.png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4577791" cy="3535444"/>
          </a:xfrm>
          <a:prstGeom prst="rect">
            <a:avLst/>
          </a:prstGeom>
        </p:spPr>
      </p:pic>
      <p:pic>
        <p:nvPicPr>
          <p:cNvPr id="3" name="Picture 2" descr="bclxl bim.png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305" y="1600200"/>
            <a:ext cx="4571695" cy="35354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1323201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S6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600200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2613" y="16002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900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2</cp:revision>
  <dcterms:created xsi:type="dcterms:W3CDTF">2014-01-07T17:31:47Z</dcterms:created>
  <dcterms:modified xsi:type="dcterms:W3CDTF">2014-01-07T17:32:21Z</dcterms:modified>
</cp:coreProperties>
</file>