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2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an\Documents\TGen%20Stuff\2-10-13EC-5148%20Clonogen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an\Documents\TGen%20Stuff\2-10-13EC-5148%20Clonogen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an\Documents\TGen%20Stuff\2-10-13EC-5148%20Clonogen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'H1975'!$B$5</c:f>
              <c:strCache>
                <c:ptCount val="1"/>
                <c:pt idx="0">
                  <c:v>NT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('H1975'!$C$12,'H1975'!$D$12,'H1975'!$C$22,'H1975'!$D$22)</c:f>
                <c:numCache>
                  <c:formatCode>General</c:formatCode>
                  <c:ptCount val="4"/>
                  <c:pt idx="0">
                    <c:v>0.0400956570288805</c:v>
                  </c:pt>
                  <c:pt idx="1">
                    <c:v>0.0759063426413471</c:v>
                  </c:pt>
                  <c:pt idx="2">
                    <c:v>0.0386125976209622</c:v>
                  </c:pt>
                  <c:pt idx="3">
                    <c:v>0.028169014084507</c:v>
                  </c:pt>
                </c:numCache>
              </c:numRef>
            </c:plus>
            <c:minus>
              <c:numRef>
                <c:f>('H1975'!$C$12,'H1975'!$D$12,'H1975'!$C$22,'H1975'!$D$22)</c:f>
                <c:numCache>
                  <c:formatCode>General</c:formatCode>
                  <c:ptCount val="4"/>
                  <c:pt idx="0">
                    <c:v>0.0400956570288805</c:v>
                  </c:pt>
                  <c:pt idx="1">
                    <c:v>0.0759063426413471</c:v>
                  </c:pt>
                  <c:pt idx="2">
                    <c:v>0.0386125976209622</c:v>
                  </c:pt>
                  <c:pt idx="3">
                    <c:v>0.028169014084507</c:v>
                  </c:pt>
                </c:numCache>
              </c:numRef>
            </c:minus>
          </c:errBars>
          <c:cat>
            <c:strRef>
              <c:f>('H1975'!$F$6,'H1975'!$G$6,'H1975'!$F$16,'H1975'!$G$16)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Cis</c:v>
                </c:pt>
                <c:pt idx="3">
                  <c:v>Cis+TWK</c:v>
                </c:pt>
              </c:strCache>
            </c:strRef>
          </c:cat>
          <c:val>
            <c:numRef>
              <c:f>('H1975'!$C$13,'H1975'!$D$13,'H1975'!$C$23,'H1975'!$D$23)</c:f>
              <c:numCache>
                <c:formatCode>General</c:formatCode>
                <c:ptCount val="4"/>
                <c:pt idx="0">
                  <c:v>1.00000022172954</c:v>
                </c:pt>
                <c:pt idx="1">
                  <c:v>1.263858373361058</c:v>
                </c:pt>
                <c:pt idx="2">
                  <c:v>0.696230753044513</c:v>
                </c:pt>
                <c:pt idx="3">
                  <c:v>0.944567836933002</c:v>
                </c:pt>
              </c:numCache>
            </c:numRef>
          </c:val>
        </c:ser>
        <c:ser>
          <c:idx val="1"/>
          <c:order val="1"/>
          <c:tx>
            <c:strRef>
              <c:f>'H1975'!$E$5</c:f>
              <c:strCache>
                <c:ptCount val="1"/>
                <c:pt idx="0">
                  <c:v>EC-5418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('H1975'!$F$12,'H1975'!$G$12,'H1975'!$F$22,'H1975'!$G$22)</c:f>
                <c:numCache>
                  <c:formatCode>General</c:formatCode>
                  <c:ptCount val="4"/>
                  <c:pt idx="0">
                    <c:v>0.050964024271392</c:v>
                  </c:pt>
                  <c:pt idx="1">
                    <c:v>0.0493827160493827</c:v>
                  </c:pt>
                  <c:pt idx="2">
                    <c:v>0.0390006442123901</c:v>
                  </c:pt>
                  <c:pt idx="3">
                    <c:v>0.045412300658848</c:v>
                  </c:pt>
                </c:numCache>
              </c:numRef>
            </c:plus>
            <c:minus>
              <c:numRef>
                <c:f>('H1975'!$F$12,'H1975'!$G$12,'H1975'!$F$22,'H1975'!$G$22)</c:f>
                <c:numCache>
                  <c:formatCode>General</c:formatCode>
                  <c:ptCount val="4"/>
                  <c:pt idx="0">
                    <c:v>0.050964024271392</c:v>
                  </c:pt>
                  <c:pt idx="1">
                    <c:v>0.0493827160493827</c:v>
                  </c:pt>
                  <c:pt idx="2">
                    <c:v>0.0390006442123901</c:v>
                  </c:pt>
                  <c:pt idx="3">
                    <c:v>0.045412300658848</c:v>
                  </c:pt>
                </c:numCache>
              </c:numRef>
            </c:minus>
          </c:errBars>
          <c:cat>
            <c:strRef>
              <c:f>('H1975'!$F$6,'H1975'!$G$6,'H1975'!$F$16,'H1975'!$G$16)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Cis</c:v>
                </c:pt>
                <c:pt idx="3">
                  <c:v>Cis+TWK</c:v>
                </c:pt>
              </c:strCache>
            </c:strRef>
          </c:cat>
          <c:val>
            <c:numRef>
              <c:f>('H1975'!$F$13,'H1975'!$G$13,'H1975'!$F$23,'H1975'!$G$23)</c:f>
              <c:numCache>
                <c:formatCode>General</c:formatCode>
                <c:ptCount val="4"/>
                <c:pt idx="0">
                  <c:v>0.849224135082957</c:v>
                </c:pt>
                <c:pt idx="1">
                  <c:v>1.077605560444692</c:v>
                </c:pt>
                <c:pt idx="2">
                  <c:v>0.521064417087454</c:v>
                </c:pt>
                <c:pt idx="3">
                  <c:v>0.514412530911869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9962824"/>
        <c:axId val="2100580296"/>
      </c:barChart>
      <c:catAx>
        <c:axId val="2069962824"/>
        <c:scaling>
          <c:orientation val="minMax"/>
        </c:scaling>
        <c:delete val="0"/>
        <c:axPos val="b"/>
        <c:majorTickMark val="out"/>
        <c:minorTickMark val="none"/>
        <c:tickLblPos val="nextTo"/>
        <c:crossAx val="2100580296"/>
        <c:crosses val="autoZero"/>
        <c:auto val="1"/>
        <c:lblAlgn val="ctr"/>
        <c:lblOffset val="100"/>
        <c:noMultiLvlLbl val="0"/>
      </c:catAx>
      <c:valAx>
        <c:axId val="21005802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0.0350745050778945"/>
              <c:y val="0.22356878794006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69962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'H2073'!$C$2</c:f>
              <c:strCache>
                <c:ptCount val="1"/>
                <c:pt idx="0">
                  <c:v>NT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('H2073'!$C$8,'H2073'!$D$8,'H2073'!$C$18,'H2073'!$D$18)</c:f>
                <c:numCache>
                  <c:formatCode>General</c:formatCode>
                  <c:ptCount val="4"/>
                  <c:pt idx="0">
                    <c:v>0.0395253037873316</c:v>
                  </c:pt>
                  <c:pt idx="1">
                    <c:v>0.0392727060353402</c:v>
                  </c:pt>
                  <c:pt idx="2">
                    <c:v>0.0612538008886787</c:v>
                  </c:pt>
                  <c:pt idx="3">
                    <c:v>0.0487508052654877</c:v>
                  </c:pt>
                </c:numCache>
              </c:numRef>
            </c:plus>
            <c:minus>
              <c:numRef>
                <c:f>('H2073'!$C$8,'H2073'!$D$8,'H2073'!$C$18,'H2073'!$D$18)</c:f>
                <c:numCache>
                  <c:formatCode>General</c:formatCode>
                  <c:ptCount val="4"/>
                  <c:pt idx="0">
                    <c:v>0.0395253037873316</c:v>
                  </c:pt>
                  <c:pt idx="1">
                    <c:v>0.0392727060353402</c:v>
                  </c:pt>
                  <c:pt idx="2">
                    <c:v>0.0612538008886787</c:v>
                  </c:pt>
                  <c:pt idx="3">
                    <c:v>0.0487508052654877</c:v>
                  </c:pt>
                </c:numCache>
              </c:numRef>
            </c:minus>
          </c:errBars>
          <c:cat>
            <c:strRef>
              <c:f>('H2073'!$F$2,'H2073'!$G$2,'H2073'!$F$12,'H2073'!$G$12)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Cis</c:v>
                </c:pt>
                <c:pt idx="3">
                  <c:v>Cis+TWK</c:v>
                </c:pt>
              </c:strCache>
            </c:strRef>
          </c:cat>
          <c:val>
            <c:numRef>
              <c:f>('H2073'!$C$9,'H2073'!$D$9,'H2073'!$C$19,'H2073'!$D$19)</c:f>
              <c:numCache>
                <c:formatCode>General</c:formatCode>
                <c:ptCount val="4"/>
                <c:pt idx="0">
                  <c:v>1.000003164566977</c:v>
                </c:pt>
                <c:pt idx="1">
                  <c:v>1.142408678508476</c:v>
                </c:pt>
                <c:pt idx="2">
                  <c:v>0.544305519954177</c:v>
                </c:pt>
                <c:pt idx="3">
                  <c:v>0.892407887366732</c:v>
                </c:pt>
              </c:numCache>
            </c:numRef>
          </c:val>
        </c:ser>
        <c:ser>
          <c:idx val="1"/>
          <c:order val="1"/>
          <c:tx>
            <c:strRef>
              <c:f>'H2073'!$E$1</c:f>
              <c:strCache>
                <c:ptCount val="1"/>
                <c:pt idx="0">
                  <c:v>EC-5418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('H2073'!$F$8,'H2073'!$G$8,'H2073'!$F$18,'H2073'!$G$18)</c:f>
                <c:numCache>
                  <c:formatCode>General</c:formatCode>
                  <c:ptCount val="4"/>
                  <c:pt idx="0">
                    <c:v>0.0480740170061865</c:v>
                  </c:pt>
                  <c:pt idx="1">
                    <c:v>0.0471011524211223</c:v>
                  </c:pt>
                  <c:pt idx="2">
                    <c:v>0.0524789747764571</c:v>
                  </c:pt>
                  <c:pt idx="3">
                    <c:v>0.0889820523292396</c:v>
                  </c:pt>
                </c:numCache>
              </c:numRef>
            </c:plus>
            <c:minus>
              <c:numRef>
                <c:f>('H2073'!$F$8,'H2073'!$G$8,'H2073'!$F$18,'H2073'!$G$18)</c:f>
                <c:numCache>
                  <c:formatCode>General</c:formatCode>
                  <c:ptCount val="4"/>
                  <c:pt idx="0">
                    <c:v>0.0480740170061865</c:v>
                  </c:pt>
                  <c:pt idx="1">
                    <c:v>0.0471011524211223</c:v>
                  </c:pt>
                  <c:pt idx="2">
                    <c:v>0.0524789747764571</c:v>
                  </c:pt>
                  <c:pt idx="3">
                    <c:v>0.0889820523292396</c:v>
                  </c:pt>
                </c:numCache>
              </c:numRef>
            </c:minus>
          </c:errBars>
          <c:cat>
            <c:strRef>
              <c:f>('H2073'!$F$2,'H2073'!$G$2,'H2073'!$F$12,'H2073'!$G$12)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Cis</c:v>
                </c:pt>
                <c:pt idx="3">
                  <c:v>Cis+TWK</c:v>
                </c:pt>
              </c:strCache>
            </c:strRef>
          </c:cat>
          <c:val>
            <c:numRef>
              <c:f>('H2073'!$F$9,'H2073'!$G$9,'H2073'!$F$19,'H2073'!$G$19)</c:f>
              <c:numCache>
                <c:formatCode>General</c:formatCode>
                <c:ptCount val="4"/>
                <c:pt idx="0">
                  <c:v>0.712027569707499</c:v>
                </c:pt>
                <c:pt idx="1">
                  <c:v>0.95253465991981</c:v>
                </c:pt>
                <c:pt idx="2">
                  <c:v>0.376583470200855</c:v>
                </c:pt>
                <c:pt idx="3">
                  <c:v>0.325950398577211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0391816"/>
        <c:axId val="2100394904"/>
      </c:barChart>
      <c:catAx>
        <c:axId val="2100391816"/>
        <c:scaling>
          <c:orientation val="minMax"/>
        </c:scaling>
        <c:delete val="0"/>
        <c:axPos val="b"/>
        <c:majorTickMark val="out"/>
        <c:minorTickMark val="none"/>
        <c:tickLblPos val="nextTo"/>
        <c:crossAx val="2100394904"/>
        <c:crosses val="autoZero"/>
        <c:auto val="1"/>
        <c:lblAlgn val="ctr"/>
        <c:lblOffset val="100"/>
        <c:noMultiLvlLbl val="0"/>
      </c:catAx>
      <c:valAx>
        <c:axId val="21003949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0.0194709572275197"/>
              <c:y val="0.20629155928710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100391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'H2073'!$B$1</c:f>
              <c:strCache>
                <c:ptCount val="1"/>
                <c:pt idx="0">
                  <c:v>NT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('H2073'!$C$8,'H2073'!$D$8,'H2073'!$C$28,'H2073'!$D$28)</c:f>
                <c:numCache>
                  <c:formatCode>General</c:formatCode>
                  <c:ptCount val="4"/>
                  <c:pt idx="0">
                    <c:v>0.0395253037873316</c:v>
                  </c:pt>
                  <c:pt idx="1">
                    <c:v>0.0392727060353402</c:v>
                  </c:pt>
                  <c:pt idx="2">
                    <c:v>0.0463180026703727</c:v>
                  </c:pt>
                  <c:pt idx="3">
                    <c:v>0.0367913395455509</c:v>
                  </c:pt>
                </c:numCache>
              </c:numRef>
            </c:plus>
            <c:minus>
              <c:numRef>
                <c:f>('H2073'!$C$8,'H2073'!$D$8,'H2073'!$C$28,'H2073'!$D$28)</c:f>
                <c:numCache>
                  <c:formatCode>General</c:formatCode>
                  <c:ptCount val="4"/>
                  <c:pt idx="0">
                    <c:v>0.0395253037873316</c:v>
                  </c:pt>
                  <c:pt idx="1">
                    <c:v>0.0392727060353402</c:v>
                  </c:pt>
                  <c:pt idx="2">
                    <c:v>0.0463180026703727</c:v>
                  </c:pt>
                  <c:pt idx="3">
                    <c:v>0.0367913395455509</c:v>
                  </c:pt>
                </c:numCache>
              </c:numRef>
            </c:minus>
          </c:errBars>
          <c:cat>
            <c:strRef>
              <c:f>('H2073'!$C$2,'H2073'!$D$2,'H2073'!$C$22,'H2073'!$D$22)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2G</c:v>
                </c:pt>
                <c:pt idx="3">
                  <c:v>2G+TWK</c:v>
                </c:pt>
              </c:strCache>
            </c:strRef>
          </c:cat>
          <c:val>
            <c:numRef>
              <c:f>('H2073'!$C$9,'H2073'!$D$9,'H2073'!$C$29,'H2073'!$D$29)</c:f>
              <c:numCache>
                <c:formatCode>General</c:formatCode>
                <c:ptCount val="4"/>
                <c:pt idx="0">
                  <c:v>1.000003164566977</c:v>
                </c:pt>
                <c:pt idx="1">
                  <c:v>1.142408678508476</c:v>
                </c:pt>
                <c:pt idx="2">
                  <c:v>0.515824417165877</c:v>
                </c:pt>
                <c:pt idx="3">
                  <c:v>0.930382691084465</c:v>
                </c:pt>
              </c:numCache>
            </c:numRef>
          </c:val>
        </c:ser>
        <c:ser>
          <c:idx val="1"/>
          <c:order val="1"/>
          <c:tx>
            <c:strRef>
              <c:f>'H2073'!$E$1</c:f>
              <c:strCache>
                <c:ptCount val="1"/>
                <c:pt idx="0">
                  <c:v>EC-5418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('H2073'!$F$8,'H2073'!$G$8,'H2073'!$F$28,'H2073'!$G$28)</c:f>
                <c:numCache>
                  <c:formatCode>General</c:formatCode>
                  <c:ptCount val="4"/>
                  <c:pt idx="0">
                    <c:v>0.0480740170061865</c:v>
                  </c:pt>
                  <c:pt idx="1">
                    <c:v>0.0471011524211223</c:v>
                  </c:pt>
                  <c:pt idx="2">
                    <c:v>0.0512820512820513</c:v>
                  </c:pt>
                  <c:pt idx="3">
                    <c:v>0.05</c:v>
                  </c:pt>
                </c:numCache>
              </c:numRef>
            </c:plus>
            <c:minus>
              <c:numRef>
                <c:f>('H2073'!$F$8,'H2073'!$G$8,'H2073'!$F$28,'H2073'!$G$28)</c:f>
                <c:numCache>
                  <c:formatCode>General</c:formatCode>
                  <c:ptCount val="4"/>
                  <c:pt idx="0">
                    <c:v>0.0480740170061865</c:v>
                  </c:pt>
                  <c:pt idx="1">
                    <c:v>0.0471011524211223</c:v>
                  </c:pt>
                  <c:pt idx="2">
                    <c:v>0.0512820512820513</c:v>
                  </c:pt>
                  <c:pt idx="3">
                    <c:v>0.05</c:v>
                  </c:pt>
                </c:numCache>
              </c:numRef>
            </c:minus>
          </c:errBars>
          <c:cat>
            <c:strRef>
              <c:f>('H2073'!$C$2,'H2073'!$D$2,'H2073'!$C$22,'H2073'!$D$22)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2G</c:v>
                </c:pt>
                <c:pt idx="3">
                  <c:v>2G+TWK</c:v>
                </c:pt>
              </c:strCache>
            </c:strRef>
          </c:cat>
          <c:val>
            <c:numRef>
              <c:f>('H2073'!$F$9,'H2073'!$G$9,'H2073'!$F$29,'H2073'!$G$29)</c:f>
              <c:numCache>
                <c:formatCode>General</c:formatCode>
                <c:ptCount val="4"/>
                <c:pt idx="0">
                  <c:v>0.712027569707499</c:v>
                </c:pt>
                <c:pt idx="1">
                  <c:v>0.95253465991981</c:v>
                </c:pt>
                <c:pt idx="2">
                  <c:v>0.3702543362479</c:v>
                </c:pt>
                <c:pt idx="3">
                  <c:v>0.379748037177333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3525384"/>
        <c:axId val="2062837288"/>
      </c:barChart>
      <c:catAx>
        <c:axId val="2093525384"/>
        <c:scaling>
          <c:orientation val="minMax"/>
        </c:scaling>
        <c:delete val="0"/>
        <c:axPos val="b"/>
        <c:majorTickMark val="out"/>
        <c:minorTickMark val="none"/>
        <c:tickLblPos val="nextTo"/>
        <c:crossAx val="2062837288"/>
        <c:crosses val="autoZero"/>
        <c:auto val="1"/>
        <c:lblAlgn val="ctr"/>
        <c:lblOffset val="100"/>
        <c:noMultiLvlLbl val="0"/>
      </c:catAx>
      <c:valAx>
        <c:axId val="20628372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0.0191315482243061"/>
              <c:y val="0.21063784336762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93525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6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5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2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79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7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95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9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3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8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4768985"/>
              </p:ext>
            </p:extLst>
          </p:nvPr>
        </p:nvGraphicFramePr>
        <p:xfrm>
          <a:off x="2009073" y="97389"/>
          <a:ext cx="3254372" cy="2254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6173890"/>
              </p:ext>
            </p:extLst>
          </p:nvPr>
        </p:nvGraphicFramePr>
        <p:xfrm>
          <a:off x="2134947" y="2526957"/>
          <a:ext cx="3128498" cy="2133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455208"/>
              </p:ext>
            </p:extLst>
          </p:nvPr>
        </p:nvGraphicFramePr>
        <p:xfrm>
          <a:off x="2065517" y="4814957"/>
          <a:ext cx="3197928" cy="2041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682" y="7860"/>
            <a:ext cx="88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S7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3568" y="214083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A.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3568" y="259683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B</a:t>
            </a:r>
            <a:r>
              <a:rPr lang="en-US" sz="1200" b="1" dirty="0" smtClean="0">
                <a:latin typeface="Arial"/>
                <a:cs typeface="Arial"/>
              </a:rPr>
              <a:t>.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3568" y="481495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C</a:t>
            </a:r>
            <a:r>
              <a:rPr lang="en-US" sz="1200" b="1" dirty="0" smtClean="0">
                <a:latin typeface="Arial"/>
                <a:cs typeface="Arial"/>
              </a:rPr>
              <a:t>.</a:t>
            </a:r>
            <a:endParaRPr lang="en-US" sz="1200" b="1" dirty="0">
              <a:latin typeface="Arial"/>
              <a:cs typeface="Arial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124564" y="618091"/>
            <a:ext cx="606884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24564" y="2995619"/>
            <a:ext cx="606884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137161" y="5231984"/>
            <a:ext cx="606884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124564" y="1045136"/>
            <a:ext cx="179817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31448" y="837919"/>
            <a:ext cx="179817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137161" y="3462683"/>
            <a:ext cx="179817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31448" y="3120611"/>
            <a:ext cx="179817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124564" y="5801564"/>
            <a:ext cx="179817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44045" y="5392063"/>
            <a:ext cx="179817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99090" y="618091"/>
            <a:ext cx="244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*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93142" y="404525"/>
            <a:ext cx="244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*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99884" y="824327"/>
            <a:ext cx="244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*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99090" y="2933516"/>
            <a:ext cx="244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*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15620" y="2763572"/>
            <a:ext cx="244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*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1123" y="3251907"/>
            <a:ext cx="244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*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19344" y="5194626"/>
            <a:ext cx="244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*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18356" y="5011175"/>
            <a:ext cx="244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*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99884" y="5580924"/>
            <a:ext cx="244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*</a:t>
            </a:r>
            <a:endParaRPr lang="en-US" sz="1200" b="1" dirty="0">
              <a:latin typeface="Arial"/>
              <a:cs typeface="Arial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263445" y="1063230"/>
            <a:ext cx="756841" cy="430822"/>
            <a:chOff x="7264401" y="1016914"/>
            <a:chExt cx="756841" cy="430822"/>
          </a:xfrm>
        </p:grpSpPr>
        <p:sp>
          <p:nvSpPr>
            <p:cNvPr id="2" name="Rectangle 1"/>
            <p:cNvSpPr/>
            <p:nvPr/>
          </p:nvSpPr>
          <p:spPr>
            <a:xfrm>
              <a:off x="7267222" y="1101326"/>
              <a:ext cx="91440" cy="914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330440" y="1201515"/>
              <a:ext cx="690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EU-5148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25276" y="1016914"/>
              <a:ext cx="3556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NT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264401" y="1281948"/>
              <a:ext cx="91440" cy="9144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263445" y="3384050"/>
            <a:ext cx="756841" cy="430822"/>
            <a:chOff x="7264401" y="1016914"/>
            <a:chExt cx="756841" cy="430822"/>
          </a:xfrm>
        </p:grpSpPr>
        <p:sp>
          <p:nvSpPr>
            <p:cNvPr id="33" name="Rectangle 32"/>
            <p:cNvSpPr/>
            <p:nvPr/>
          </p:nvSpPr>
          <p:spPr>
            <a:xfrm>
              <a:off x="7267222" y="1101326"/>
              <a:ext cx="91440" cy="914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330440" y="1201515"/>
              <a:ext cx="690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EU-5148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325276" y="1016914"/>
              <a:ext cx="3556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NT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264401" y="1281948"/>
              <a:ext cx="91440" cy="9144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266266" y="5632232"/>
            <a:ext cx="756841" cy="430822"/>
            <a:chOff x="7264401" y="1016914"/>
            <a:chExt cx="756841" cy="430822"/>
          </a:xfrm>
        </p:grpSpPr>
        <p:sp>
          <p:nvSpPr>
            <p:cNvPr id="38" name="Rectangle 37"/>
            <p:cNvSpPr/>
            <p:nvPr/>
          </p:nvSpPr>
          <p:spPr>
            <a:xfrm>
              <a:off x="7267222" y="1101326"/>
              <a:ext cx="91440" cy="914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330440" y="1201515"/>
              <a:ext cx="690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EU-5148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325276" y="1016914"/>
              <a:ext cx="3556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NT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264401" y="1281948"/>
              <a:ext cx="91440" cy="9144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3077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Macintosh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Whitsett</dc:creator>
  <cp:lastModifiedBy>Timothy Whitsett</cp:lastModifiedBy>
  <cp:revision>3</cp:revision>
  <dcterms:created xsi:type="dcterms:W3CDTF">2014-01-07T17:31:47Z</dcterms:created>
  <dcterms:modified xsi:type="dcterms:W3CDTF">2014-01-07T17:32:36Z</dcterms:modified>
</cp:coreProperties>
</file>