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4" r:id="rId6"/>
    <p:sldId id="265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74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02" y="72"/>
      </p:cViewPr>
      <p:guideLst>
        <p:guide orient="horz" pos="100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96441-A966-48DB-85C4-BA6BC9D194F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096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26DC8-E51D-481D-AAD8-A43A9DFD3B2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81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D760-98FC-4C08-A0F8-5A963CD3BC8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402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DC7B9-070F-4173-8750-5101CFBCCA3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90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49C4-1DE5-4F70-8142-6CF1BB24FEA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209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8FA0B-0612-4E20-BCBE-87F7BED20B0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5489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3FC5-249B-4B4C-A869-F27D2287A69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821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2286D-970A-40DF-86E4-A03FBAF9B18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527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BB30D-BE39-4293-9BDC-450C31B1B31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133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4F7FA-888C-4CDC-ACC9-A1F66DFE1ECB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89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14D75-D436-47E2-BF8B-27FD76561BE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80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DC7B9-070F-4173-8750-5101CFBCCA3F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6513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Volný tvar 7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126 projections from -65</a:t>
            </a:r>
            <a:r>
              <a:rPr lang="cs-CZ" dirty="0" smtClean="0"/>
              <a:t>° to +60°</a:t>
            </a:r>
            <a:r>
              <a:rPr lang="en-US" dirty="0" smtClean="0"/>
              <a:t>,</a:t>
            </a:r>
            <a:r>
              <a:rPr lang="cs-CZ" dirty="0" smtClean="0"/>
              <a:t> no </a:t>
            </a:r>
            <a:r>
              <a:rPr lang="cs-CZ" dirty="0" err="1" smtClean="0"/>
              <a:t>angular</a:t>
            </a:r>
            <a:r>
              <a:rPr lang="cs-CZ" dirty="0" smtClean="0"/>
              <a:t> </a:t>
            </a:r>
            <a:r>
              <a:rPr lang="cs-CZ" dirty="0" err="1" smtClean="0"/>
              <a:t>filtering</a:t>
            </a:r>
            <a:endParaRPr lang="cs-CZ" dirty="0" smtClean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40" y="1621450"/>
            <a:ext cx="7584963" cy="3429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41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b="1" u="sng" dirty="0" err="1" smtClean="0"/>
              <a:t>missing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wedge</a:t>
            </a:r>
            <a:r>
              <a:rPr lang="cs-CZ" b="1" u="sng" dirty="0" smtClean="0"/>
              <a:t> ramp</a:t>
            </a:r>
            <a:r>
              <a:rPr lang="en-US" b="1" u="sng" dirty="0" smtClean="0"/>
              <a:t>:</a:t>
            </a:r>
            <a:r>
              <a:rPr lang="en-US" b="1" i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12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weight at the highest-tilt: </a:t>
            </a:r>
            <a:r>
              <a:rPr lang="en-US" b="1" dirty="0" smtClean="0"/>
              <a:t>0.24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u="sng" dirty="0" smtClean="0"/>
              <a:t>central stripe</a:t>
            </a:r>
            <a:r>
              <a:rPr lang="cs-CZ" b="1" u="sng" dirty="0" smtClean="0"/>
              <a:t> </a:t>
            </a:r>
            <a:r>
              <a:rPr lang="cs-CZ" b="1" u="sng" dirty="0"/>
              <a:t>ramp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24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half-width: </a:t>
            </a:r>
            <a:r>
              <a:rPr lang="en-US" b="1" dirty="0" smtClean="0"/>
              <a:t>12</a:t>
            </a:r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43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b="1" u="sng" dirty="0" err="1" smtClean="0"/>
              <a:t>missing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wedge</a:t>
            </a:r>
            <a:r>
              <a:rPr lang="cs-CZ" b="1" u="sng" dirty="0" smtClean="0"/>
              <a:t> ramp</a:t>
            </a:r>
            <a:r>
              <a:rPr lang="en-US" b="1" u="sng" dirty="0" smtClean="0"/>
              <a:t>:</a:t>
            </a:r>
            <a:r>
              <a:rPr lang="en-US" b="1" i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25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weight at the highest-tilt: </a:t>
            </a:r>
            <a:r>
              <a:rPr lang="en-US" b="1" dirty="0" smtClean="0"/>
              <a:t>0.24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u="sng" dirty="0" smtClean="0"/>
              <a:t>central stripe</a:t>
            </a:r>
            <a:r>
              <a:rPr lang="cs-CZ" b="1" u="sng" dirty="0" smtClean="0"/>
              <a:t> </a:t>
            </a:r>
            <a:r>
              <a:rPr lang="cs-CZ" b="1" u="sng" dirty="0"/>
              <a:t>ramp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24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half-width: </a:t>
            </a:r>
            <a:r>
              <a:rPr lang="en-US" b="1" dirty="0" smtClean="0"/>
              <a:t>12</a:t>
            </a:r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740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3" name="TextovéPole 22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126 projections from -65</a:t>
            </a:r>
            <a:r>
              <a:rPr lang="cs-CZ" dirty="0" smtClean="0"/>
              <a:t>° to +60°</a:t>
            </a:r>
            <a:r>
              <a:rPr lang="en-US" dirty="0" smtClean="0"/>
              <a:t>,</a:t>
            </a:r>
            <a:r>
              <a:rPr lang="cs-CZ" dirty="0" smtClean="0"/>
              <a:t> no </a:t>
            </a:r>
            <a:r>
              <a:rPr lang="cs-CZ" dirty="0" err="1" smtClean="0"/>
              <a:t>angular</a:t>
            </a:r>
            <a:r>
              <a:rPr lang="cs-CZ" dirty="0" smtClean="0"/>
              <a:t> </a:t>
            </a:r>
            <a:r>
              <a:rPr lang="cs-CZ" dirty="0" err="1" smtClean="0"/>
              <a:t>filtering</a:t>
            </a:r>
            <a:endParaRPr lang="cs-CZ" dirty="0" smtClean="0"/>
          </a:p>
        </p:txBody>
      </p:sp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023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b="1" u="sng" dirty="0" err="1" smtClean="0"/>
              <a:t>missing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wedge</a:t>
            </a:r>
            <a:r>
              <a:rPr lang="cs-CZ" b="1" u="sng" dirty="0" smtClean="0"/>
              <a:t> ramp</a:t>
            </a:r>
            <a:r>
              <a:rPr lang="en-US" b="1" u="sng" dirty="0" smtClean="0"/>
              <a:t>:</a:t>
            </a:r>
            <a:r>
              <a:rPr lang="en-US" b="1" i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12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weight at the highest-tilt: </a:t>
            </a:r>
            <a:r>
              <a:rPr lang="en-US" b="1" dirty="0" smtClean="0"/>
              <a:t>0.24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u="sng" dirty="0" smtClean="0"/>
              <a:t>central stripe</a:t>
            </a:r>
            <a:r>
              <a:rPr lang="cs-CZ" b="1" u="sng" dirty="0" smtClean="0"/>
              <a:t> </a:t>
            </a:r>
            <a:r>
              <a:rPr lang="cs-CZ" b="1" u="sng" dirty="0"/>
              <a:t>ramp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24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half-width: </a:t>
            </a:r>
            <a:r>
              <a:rPr lang="en-US" b="1" dirty="0" smtClean="0"/>
              <a:t>12 </a:t>
            </a:r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261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b="1" u="sng" dirty="0" err="1" smtClean="0"/>
              <a:t>missing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wedge</a:t>
            </a:r>
            <a:r>
              <a:rPr lang="cs-CZ" b="1" u="sng" dirty="0" smtClean="0"/>
              <a:t> ramp</a:t>
            </a:r>
            <a:r>
              <a:rPr lang="en-US" b="1" u="sng" dirty="0" smtClean="0"/>
              <a:t>:</a:t>
            </a:r>
            <a:r>
              <a:rPr lang="en-US" b="1" i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25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weight at the highest-tilt: </a:t>
            </a:r>
            <a:r>
              <a:rPr lang="en-US" b="1" dirty="0" smtClean="0"/>
              <a:t>0.24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u="sng" dirty="0" smtClean="0"/>
              <a:t>central stripe</a:t>
            </a:r>
            <a:r>
              <a:rPr lang="cs-CZ" b="1" u="sng" dirty="0" smtClean="0"/>
              <a:t> </a:t>
            </a:r>
            <a:r>
              <a:rPr lang="cs-CZ" b="1" u="sng" dirty="0"/>
              <a:t>ramp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24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half-width: </a:t>
            </a:r>
            <a:r>
              <a:rPr lang="en-US" b="1" dirty="0" smtClean="0"/>
              <a:t>12 </a:t>
            </a:r>
            <a:endParaRPr lang="cs-CZ" b="1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45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/>
              <a:t>126 projections from -65</a:t>
            </a:r>
            <a:r>
              <a:rPr lang="cs-CZ" dirty="0" smtClean="0"/>
              <a:t>° to +60°</a:t>
            </a:r>
            <a:r>
              <a:rPr lang="en-US" dirty="0" smtClean="0"/>
              <a:t>,</a:t>
            </a:r>
            <a:r>
              <a:rPr lang="cs-CZ" dirty="0" smtClean="0"/>
              <a:t> no </a:t>
            </a:r>
            <a:r>
              <a:rPr lang="cs-CZ" dirty="0" err="1" smtClean="0"/>
              <a:t>angular</a:t>
            </a:r>
            <a:r>
              <a:rPr lang="cs-CZ" dirty="0" smtClean="0"/>
              <a:t> </a:t>
            </a:r>
            <a:r>
              <a:rPr lang="cs-CZ" dirty="0" err="1" smtClean="0"/>
              <a:t>filtering</a:t>
            </a: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336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b="1" u="sng" dirty="0" err="1" smtClean="0"/>
              <a:t>missing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wedge</a:t>
            </a:r>
            <a:r>
              <a:rPr lang="cs-CZ" b="1" u="sng" dirty="0" smtClean="0"/>
              <a:t> ramp</a:t>
            </a:r>
            <a:r>
              <a:rPr lang="en-US" b="1" u="sng" dirty="0" smtClean="0"/>
              <a:t>:</a:t>
            </a:r>
            <a:r>
              <a:rPr lang="en-US" b="1" i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12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weight at the highest-tilt: </a:t>
            </a:r>
            <a:r>
              <a:rPr lang="en-US" b="1" dirty="0" smtClean="0"/>
              <a:t>0.24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u="sng" dirty="0" smtClean="0"/>
              <a:t>central stripe</a:t>
            </a:r>
            <a:r>
              <a:rPr lang="cs-CZ" b="1" u="sng" dirty="0" smtClean="0"/>
              <a:t> </a:t>
            </a:r>
            <a:r>
              <a:rPr lang="cs-CZ" b="1" u="sng" dirty="0"/>
              <a:t>ramp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24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half-width: </a:t>
            </a:r>
            <a:r>
              <a:rPr lang="en-US" b="1" dirty="0" smtClean="0"/>
              <a:t>12 </a:t>
            </a:r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223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nice 8"/>
          <p:cNvSpPr/>
          <p:nvPr/>
        </p:nvSpPr>
        <p:spPr>
          <a:xfrm>
            <a:off x="-2378" y="1116554"/>
            <a:ext cx="9144000" cy="0"/>
          </a:xfrm>
          <a:prstGeom prst="line">
            <a:avLst/>
          </a:prstGeom>
          <a:noFill/>
          <a:ln w="57240" cmpd="thinThick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sp>
        <p:nvSpPr>
          <p:cNvPr id="10" name="Volný tvar 9"/>
          <p:cNvSpPr/>
          <p:nvPr/>
        </p:nvSpPr>
        <p:spPr>
          <a:xfrm>
            <a:off x="1015919" y="6482983"/>
            <a:ext cx="7110360" cy="37151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1">
            <a:spAutoFit/>
          </a:bodyPr>
          <a:lstStyle/>
          <a:p>
            <a:pPr algn="ctr">
              <a:spcBef>
                <a:spcPts val="1123"/>
              </a:spcBef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000000"/>
                </a:solidFill>
                <a:ea typeface="DejaVu Sans" pitchFamily="2"/>
                <a:cs typeface="Lohit Hindi" pitchFamily="2"/>
              </a:rPr>
              <a:t> </a:t>
            </a:r>
            <a:r>
              <a:rPr lang="en-US" b="1" dirty="0" smtClean="0">
                <a:solidFill>
                  <a:prstClr val="black"/>
                </a:solidFill>
              </a:rPr>
              <a:t>resin-embedded section of hazel pollen grains</a:t>
            </a:r>
            <a:endParaRPr lang="en-US" b="1" dirty="0">
              <a:solidFill>
                <a:srgbClr val="000000"/>
              </a:solidFill>
              <a:ea typeface="DejaVu Sans" pitchFamily="2"/>
              <a:cs typeface="Lohit Hindi" pitchFamily="2"/>
            </a:endParaRPr>
          </a:p>
        </p:txBody>
      </p:sp>
      <p:sp>
        <p:nvSpPr>
          <p:cNvPr id="7" name="Přímá spojnice 6"/>
          <p:cNvSpPr/>
          <p:nvPr/>
        </p:nvSpPr>
        <p:spPr>
          <a:xfrm>
            <a:off x="0" y="6458040"/>
            <a:ext cx="9144000" cy="0"/>
          </a:xfrm>
          <a:prstGeom prst="line">
            <a:avLst/>
          </a:prstGeom>
          <a:noFill/>
          <a:ln w="12600">
            <a:solidFill>
              <a:schemeClr val="bg2">
                <a:lumMod val="50000"/>
              </a:schemeClr>
            </a:solidFill>
            <a:prstDash val="solid"/>
            <a:miter/>
          </a:ln>
        </p:spPr>
        <p:txBody>
          <a:bodyPr vert="horz" wrap="square" lIns="90000" tIns="46800" rIns="90000" bIns="4680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34"/>
              <a:ea typeface="DejaVu Sans" pitchFamily="2"/>
              <a:cs typeface="Lohit Hindi" pitchFamily="2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6" name="Obrázek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7" name="Obrázek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839" y="2857499"/>
            <a:ext cx="25283" cy="11430"/>
          </a:xfrm>
          <a:prstGeom prst="rect">
            <a:avLst/>
          </a:prstGeom>
        </p:spPr>
      </p:pic>
      <p:pic>
        <p:nvPicPr>
          <p:cNvPr id="18" name="Obrázek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804" y="3200634"/>
            <a:ext cx="25283" cy="11430"/>
          </a:xfrm>
          <a:prstGeom prst="rect">
            <a:avLst/>
          </a:prstGeom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542" y="1800849"/>
            <a:ext cx="25283" cy="11430"/>
          </a:xfrm>
          <a:prstGeom prst="rect">
            <a:avLst/>
          </a:prstGeom>
        </p:spPr>
      </p:pic>
      <p:pic>
        <p:nvPicPr>
          <p:cNvPr id="20" name="Obrázek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495" y="1773824"/>
            <a:ext cx="25283" cy="11430"/>
          </a:xfrm>
          <a:prstGeom prst="rect">
            <a:avLst/>
          </a:prstGeom>
        </p:spPr>
      </p:pic>
      <p:sp>
        <p:nvSpPr>
          <p:cNvPr id="22" name="TextovéPole 21"/>
          <p:cNvSpPr txBox="1"/>
          <p:nvPr/>
        </p:nvSpPr>
        <p:spPr>
          <a:xfrm>
            <a:off x="779518" y="5229856"/>
            <a:ext cx="7584963" cy="888842"/>
          </a:xfrm>
          <a:prstGeom prst="rect">
            <a:avLst/>
          </a:prstGeom>
          <a:noFill/>
        </p:spPr>
        <p:txBody>
          <a:bodyPr wrap="square" tIns="0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b="1" u="sng" dirty="0" err="1" smtClean="0"/>
              <a:t>missing</a:t>
            </a:r>
            <a:r>
              <a:rPr lang="cs-CZ" b="1" u="sng" dirty="0" smtClean="0"/>
              <a:t> </a:t>
            </a:r>
            <a:r>
              <a:rPr lang="cs-CZ" b="1" u="sng" dirty="0" err="1" smtClean="0"/>
              <a:t>wedge</a:t>
            </a:r>
            <a:r>
              <a:rPr lang="cs-CZ" b="1" u="sng" dirty="0" smtClean="0"/>
              <a:t> ramp</a:t>
            </a:r>
            <a:r>
              <a:rPr lang="en-US" b="1" u="sng" dirty="0" smtClean="0"/>
              <a:t>:</a:t>
            </a:r>
            <a:r>
              <a:rPr lang="en-US" b="1" i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25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weight at the highest-tilt: </a:t>
            </a:r>
            <a:r>
              <a:rPr lang="en-US" b="1" dirty="0" smtClean="0"/>
              <a:t>0.24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u="sng" dirty="0" smtClean="0"/>
              <a:t>central stripe</a:t>
            </a:r>
            <a:r>
              <a:rPr lang="cs-CZ" b="1" u="sng" dirty="0" smtClean="0"/>
              <a:t> </a:t>
            </a:r>
            <a:r>
              <a:rPr lang="cs-CZ" b="1" u="sng" dirty="0"/>
              <a:t>ramp</a:t>
            </a:r>
            <a:r>
              <a:rPr lang="en-US" b="1" u="sng" dirty="0" smtClean="0"/>
              <a:t>:</a:t>
            </a:r>
            <a:r>
              <a:rPr lang="en-US" b="1" dirty="0" smtClean="0"/>
              <a:t> </a:t>
            </a:r>
            <a:r>
              <a:rPr lang="en-US" dirty="0" smtClean="0"/>
              <a:t>length: </a:t>
            </a:r>
            <a:r>
              <a:rPr lang="en-US" b="1" dirty="0" smtClean="0"/>
              <a:t>24</a:t>
            </a:r>
            <a:r>
              <a:rPr lang="en-US" dirty="0" smtClean="0"/>
              <a:t>, order: </a:t>
            </a:r>
            <a:r>
              <a:rPr lang="en-US" b="1" dirty="0" smtClean="0"/>
              <a:t>4</a:t>
            </a:r>
            <a:r>
              <a:rPr lang="en-US" dirty="0" smtClean="0"/>
              <a:t>, half-width: </a:t>
            </a:r>
            <a:r>
              <a:rPr lang="en-US" b="1" dirty="0" smtClean="0"/>
              <a:t>12 </a:t>
            </a:r>
            <a:endParaRPr lang="cs-CZ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8" y="1626944"/>
            <a:ext cx="7584963" cy="3429007"/>
          </a:xfrm>
          <a:prstGeom prst="rect">
            <a:avLst/>
          </a:prstGeom>
        </p:spPr>
      </p:pic>
      <p:sp>
        <p:nvSpPr>
          <p:cNvPr id="21" name="Volný tvar 20"/>
          <p:cNvSpPr/>
          <p:nvPr/>
        </p:nvSpPr>
        <p:spPr>
          <a:xfrm>
            <a:off x="162000" y="101024"/>
            <a:ext cx="8820000" cy="9440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ctr" anchorCtr="0" compatLnSpc="1">
            <a:no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Effect of increasing length of the missing wedge 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ramp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10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390</Words>
  <Application>Microsoft Office PowerPoint</Application>
  <PresentationFormat>Předvádění na obrazovce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DejaVu Sans</vt:lpstr>
      <vt:lpstr>Lohit Hindi</vt:lpstr>
      <vt:lpstr>Tahoma</vt:lpstr>
      <vt:lpstr>Default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UBBP 1. LF UK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Lubomir Kovacik</dc:creator>
  <cp:lastModifiedBy>Lubomir Kovacik</cp:lastModifiedBy>
  <cp:revision>23</cp:revision>
  <dcterms:created xsi:type="dcterms:W3CDTF">2014-01-07T09:01:08Z</dcterms:created>
  <dcterms:modified xsi:type="dcterms:W3CDTF">2014-01-07T11:44:20Z</dcterms:modified>
</cp:coreProperties>
</file>