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15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E51CA-2609-4A40-B20B-94637BFB0119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A10E-D8B4-4A61-BA84-BF129C93F6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E51CA-2609-4A40-B20B-94637BFB0119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A10E-D8B4-4A61-BA84-BF129C93F6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E51CA-2609-4A40-B20B-94637BFB0119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A10E-D8B4-4A61-BA84-BF129C93F6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E51CA-2609-4A40-B20B-94637BFB0119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A10E-D8B4-4A61-BA84-BF129C93F6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E51CA-2609-4A40-B20B-94637BFB0119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A10E-D8B4-4A61-BA84-BF129C93F6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E51CA-2609-4A40-B20B-94637BFB0119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A10E-D8B4-4A61-BA84-BF129C93F6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E51CA-2609-4A40-B20B-94637BFB0119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A10E-D8B4-4A61-BA84-BF129C93F6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E51CA-2609-4A40-B20B-94637BFB0119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A10E-D8B4-4A61-BA84-BF129C93F6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E51CA-2609-4A40-B20B-94637BFB0119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A10E-D8B4-4A61-BA84-BF129C93F6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E51CA-2609-4A40-B20B-94637BFB0119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A10E-D8B4-4A61-BA84-BF129C93F6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E51CA-2609-4A40-B20B-94637BFB0119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A10E-D8B4-4A61-BA84-BF129C93F6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E51CA-2609-4A40-B20B-94637BFB0119}" type="datetimeFigureOut">
              <a:rPr lang="en-US" smtClean="0"/>
              <a:pPr/>
              <a:t>3/21/2014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5A10E-D8B4-4A61-BA84-BF129C93F6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专业学习\manuscript\Figs\submit-figs\FigS2.t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594529"/>
            <a:ext cx="5791200" cy="3934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295400" y="4648202"/>
            <a:ext cx="6629400" cy="138499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S3.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Lysate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T.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gondii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parasites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immunoblotted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with anti-rTgPuf1 polyclonal antibodies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Left panel: Expression of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TgPuf1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untransfected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RH∆Ku80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tachyzoites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Parasite lysates were probed with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preimmune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immune serum against rTgPuf1. The arrow indicates the predicted TgPuf1 protein, while the others bands are probably cross-reacting proteins. Right panel: Expression of TgPuf1 in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tachyzoites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bradyzoites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was determined by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immunoblotting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with anti-rTgPuf1 polyclonal antibody. The two stages were differentiated by antibodies against bradyzoite-specific BAG1. Anti-β-tubulin antibody served as a protein loading control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96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liwangc</dc:creator>
  <cp:lastModifiedBy>微软用户</cp:lastModifiedBy>
  <cp:revision>7</cp:revision>
  <dcterms:created xsi:type="dcterms:W3CDTF">2014-02-05T04:36:47Z</dcterms:created>
  <dcterms:modified xsi:type="dcterms:W3CDTF">2014-03-21T15:09:04Z</dcterms:modified>
</cp:coreProperties>
</file>