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95183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70469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32356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87411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1787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3884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82754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99109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04038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0306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8775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DB171-4ED5-49D4-ABC6-E9A04A3C701C}" type="datetimeFigureOut">
              <a:rPr lang="it-IT" smtClean="0"/>
              <a:pPr/>
              <a:t>28.11.2013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FA3F4-50B9-46C8-9608-1F835EACE0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70940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642" y="764705"/>
            <a:ext cx="8280000" cy="4672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95536" y="76470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ID 1237</a:t>
            </a:r>
            <a:endParaRPr lang="it-IT" dirty="0"/>
          </a:p>
        </p:txBody>
      </p:sp>
      <p:sp>
        <p:nvSpPr>
          <p:cNvPr id="5" name="Freccia in giù 4"/>
          <p:cNvSpPr/>
          <p:nvPr/>
        </p:nvSpPr>
        <p:spPr>
          <a:xfrm>
            <a:off x="5940152" y="2233442"/>
            <a:ext cx="242316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5436096" y="16195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Pos</a:t>
            </a:r>
            <a:r>
              <a:rPr lang="it-IT" dirty="0" smtClean="0"/>
              <a:t>. </a:t>
            </a:r>
            <a:r>
              <a:rPr lang="it-IT" smtClean="0"/>
              <a:t>4587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29996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60000" y="756000"/>
            <a:ext cx="8280000" cy="4672657"/>
            <a:chOff x="360000" y="756000"/>
            <a:chExt cx="8280000" cy="467265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00" y="756000"/>
              <a:ext cx="8280000" cy="4672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CasellaDiTesto 3"/>
            <p:cNvSpPr txBox="1"/>
            <p:nvPr/>
          </p:nvSpPr>
          <p:spPr>
            <a:xfrm>
              <a:off x="395536" y="764704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ID 1300</a:t>
              </a:r>
              <a:endParaRPr lang="it-IT" dirty="0"/>
            </a:p>
          </p:txBody>
        </p:sp>
        <p:sp>
          <p:nvSpPr>
            <p:cNvPr id="5" name="Freccia in giù 4"/>
            <p:cNvSpPr/>
            <p:nvPr/>
          </p:nvSpPr>
          <p:spPr>
            <a:xfrm>
              <a:off x="5940152" y="2492896"/>
              <a:ext cx="242316" cy="48920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5436096" y="1988840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Pos</a:t>
              </a:r>
              <a:r>
                <a:rPr lang="it-IT" dirty="0" smtClean="0"/>
                <a:t>.  </a:t>
              </a:r>
              <a:r>
                <a:rPr lang="it-IT" smtClean="0"/>
                <a:t>4587 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8981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10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Tema di Office</vt:lpstr>
      <vt:lpstr>Slide 1</vt:lpstr>
      <vt:lpstr>Slide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Presidenza Scienze</cp:lastModifiedBy>
  <cp:revision>13</cp:revision>
  <dcterms:created xsi:type="dcterms:W3CDTF">2013-11-20T15:01:11Z</dcterms:created>
  <dcterms:modified xsi:type="dcterms:W3CDTF">2013-11-28T15:22:06Z</dcterms:modified>
</cp:coreProperties>
</file>