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"/>
  </p:notesMasterIdLst>
  <p:sldIdLst>
    <p:sldId id="279" r:id="rId2"/>
  </p:sldIdLst>
  <p:sldSz cx="9144000" cy="6858000" type="screen4x3"/>
  <p:notesSz cx="7077075" cy="90043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87" autoAdjust="0"/>
    <p:restoredTop sz="94653" autoAdjust="0"/>
  </p:normalViewPr>
  <p:slideViewPr>
    <p:cSldViewPr>
      <p:cViewPr varScale="1">
        <p:scale>
          <a:sx n="75" d="100"/>
          <a:sy n="75" d="100"/>
        </p:scale>
        <p:origin x="-15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0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50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A8DC3-9095-4A5F-883B-67C539F6C640}" type="datetimeFigureOut">
              <a:rPr lang="en-GB" smtClean="0"/>
              <a:pPr/>
              <a:t>19/01/2014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87463" y="674688"/>
            <a:ext cx="4502150" cy="3376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277043"/>
            <a:ext cx="5661660" cy="4051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52522"/>
            <a:ext cx="3066733" cy="4502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552522"/>
            <a:ext cx="3066733" cy="4502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DA730-09E8-4A21-B3CC-295C70F68D0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DB2E2F-6B00-4621-B8D2-2D5815B59287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B0F79E-548C-4038-B822-693D52BC0329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ph/>
          </p:nvPr>
        </p:nvGraphicFramePr>
        <p:xfrm>
          <a:off x="909638" y="782638"/>
          <a:ext cx="6618287" cy="5368925"/>
        </p:xfrm>
        <a:graphic>
          <a:graphicData uri="http://schemas.openxmlformats.org/presentationml/2006/ole">
            <p:oleObj spid="_x0000_s67586" name="CS ChemDraw Drawing" r:id="rId4" imgW="4060440" imgH="3294360" progId="ChemDraw.Document.6.0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Figure S1</a:t>
            </a:r>
            <a:endParaRPr lang="pl-PL" sz="2800" b="1" dirty="0" smtClean="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3_Office Theme</vt:lpstr>
      <vt:lpstr>CS ChemDraw Drawing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Griffiths_lap</cp:lastModifiedBy>
  <cp:revision>49</cp:revision>
  <dcterms:modified xsi:type="dcterms:W3CDTF">2014-01-19T15:25:37Z</dcterms:modified>
</cp:coreProperties>
</file>