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70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522623825138695"/>
          <c:y val="5.1400554097404488E-2"/>
          <c:w val="0.76523357815568227"/>
          <c:h val="0.8094714202391367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Sheet1!$C$5:$C$6</c:f>
              <c:strCache>
                <c:ptCount val="1"/>
                <c:pt idx="0">
                  <c:v>443 Control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Sheet1!$C$17:$C$23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0.70710678118654757</c:v>
                  </c:pt>
                  <c:pt idx="3">
                    <c:v>3.5355339059327378</c:v>
                  </c:pt>
                  <c:pt idx="4">
                    <c:v>4.9497474683058327</c:v>
                  </c:pt>
                  <c:pt idx="5">
                    <c:v>5.6568542494923806</c:v>
                  </c:pt>
                  <c:pt idx="6">
                    <c:v>3.5355339059327378</c:v>
                  </c:pt>
                </c:numCache>
              </c:numRef>
            </c:plus>
            <c:minus>
              <c:numRef>
                <c:f>Sheet1!$C$17:$C$23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0.70710678118654757</c:v>
                  </c:pt>
                  <c:pt idx="3">
                    <c:v>3.5355339059327378</c:v>
                  </c:pt>
                  <c:pt idx="4">
                    <c:v>4.9497474683058327</c:v>
                  </c:pt>
                  <c:pt idx="5">
                    <c:v>5.6568542494923806</c:v>
                  </c:pt>
                  <c:pt idx="6">
                    <c:v>3.5355339059327378</c:v>
                  </c:pt>
                </c:numCache>
              </c:numRef>
            </c:minus>
          </c:errBars>
          <c:xVal>
            <c:numRef>
              <c:f>Sheet1!$B$7:$B$15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Sheet1!$C$7:$C$15</c:f>
              <c:numCache>
                <c:formatCode>General</c:formatCode>
                <c:ptCount val="9"/>
                <c:pt idx="0">
                  <c:v>0</c:v>
                </c:pt>
                <c:pt idx="1">
                  <c:v>8.3333333333333357</c:v>
                </c:pt>
                <c:pt idx="2">
                  <c:v>16.666666666666664</c:v>
                </c:pt>
                <c:pt idx="3">
                  <c:v>45.333333333333329</c:v>
                </c:pt>
                <c:pt idx="4">
                  <c:v>92</c:v>
                </c:pt>
                <c:pt idx="5">
                  <c:v>96.666666666666671</c:v>
                </c:pt>
                <c:pt idx="6">
                  <c:v>104.33333333333334</c:v>
                </c:pt>
                <c:pt idx="7">
                  <c:v>104</c:v>
                </c:pt>
                <c:pt idx="8">
                  <c:v>106.66666666666666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Sheet1!$D$5:$D$6</c:f>
              <c:strCache>
                <c:ptCount val="1"/>
                <c:pt idx="0">
                  <c:v>443 1mM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Sheet1!$E$17:$E$23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1.3137084989847401</c:v>
                  </c:pt>
                  <c:pt idx="2">
                    <c:v>0.87436867076455804</c:v>
                  </c:pt>
                  <c:pt idx="3">
                    <c:v>1.43502884254436</c:v>
                  </c:pt>
                  <c:pt idx="4">
                    <c:v>2.8284271247461903</c:v>
                  </c:pt>
                  <c:pt idx="5">
                    <c:v>4.9497474683058327</c:v>
                  </c:pt>
                  <c:pt idx="6">
                    <c:v>5.6568542494923806</c:v>
                  </c:pt>
                </c:numCache>
              </c:numRef>
            </c:plus>
            <c:minus>
              <c:numRef>
                <c:f>Sheet1!$E$17:$E$23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1.3137084989847401</c:v>
                  </c:pt>
                  <c:pt idx="2">
                    <c:v>0.87436867076455804</c:v>
                  </c:pt>
                  <c:pt idx="3">
                    <c:v>1.43502884254436</c:v>
                  </c:pt>
                  <c:pt idx="4">
                    <c:v>2.8284271247461903</c:v>
                  </c:pt>
                  <c:pt idx="5">
                    <c:v>4.9497474683058327</c:v>
                  </c:pt>
                  <c:pt idx="6">
                    <c:v>5.6568542494923806</c:v>
                  </c:pt>
                </c:numCache>
              </c:numRef>
            </c:minus>
          </c:errBars>
          <c:xVal>
            <c:numRef>
              <c:f>Sheet1!$B$7:$B$15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Sheet1!$D$7:$D$15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</c:v>
                </c:pt>
                <c:pt idx="5">
                  <c:v>19</c:v>
                </c:pt>
                <c:pt idx="6">
                  <c:v>48.5</c:v>
                </c:pt>
                <c:pt idx="7">
                  <c:v>57</c:v>
                </c:pt>
                <c:pt idx="8">
                  <c:v>63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Sheet1!$E$5:$E$6</c:f>
              <c:strCache>
                <c:ptCount val="1"/>
                <c:pt idx="0">
                  <c:v>441 Control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Sheet1!$D$17:$D$23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2.8284271247461903</c:v>
                  </c:pt>
                  <c:pt idx="5">
                    <c:v>0.94974746830583001</c:v>
                  </c:pt>
                  <c:pt idx="6">
                    <c:v>1.6568542494923799</c:v>
                  </c:pt>
                </c:numCache>
              </c:numRef>
            </c:plus>
            <c:minus>
              <c:numRef>
                <c:f>Sheet1!$D$17:$D$23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2.8284271247461903</c:v>
                  </c:pt>
                  <c:pt idx="5">
                    <c:v>0.94974746830583001</c:v>
                  </c:pt>
                  <c:pt idx="6">
                    <c:v>1.6568542494923799</c:v>
                  </c:pt>
                </c:numCache>
              </c:numRef>
            </c:minus>
          </c:errBars>
          <c:xVal>
            <c:numRef>
              <c:f>Sheet1!$B$7:$B$15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Sheet1!$E$7:$E$15</c:f>
              <c:numCache>
                <c:formatCode>General</c:formatCode>
                <c:ptCount val="9"/>
                <c:pt idx="0">
                  <c:v>0</c:v>
                </c:pt>
                <c:pt idx="1">
                  <c:v>7.6642999999999999</c:v>
                </c:pt>
                <c:pt idx="2">
                  <c:v>12.4122</c:v>
                </c:pt>
                <c:pt idx="3">
                  <c:v>35.432333999999997</c:v>
                </c:pt>
                <c:pt idx="4">
                  <c:v>81.320099999999996</c:v>
                </c:pt>
                <c:pt idx="5">
                  <c:v>90.233000000000004</c:v>
                </c:pt>
                <c:pt idx="6">
                  <c:v>101.23213</c:v>
                </c:pt>
                <c:pt idx="7">
                  <c:v>102.12132</c:v>
                </c:pt>
                <c:pt idx="8">
                  <c:v>103.1232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Sheet1!$F$5:$F$6</c:f>
              <c:strCache>
                <c:ptCount val="1"/>
                <c:pt idx="0">
                  <c:v>441 1mM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Sheet1!$F$17:$F$23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0.70710678118654757</c:v>
                  </c:pt>
                  <c:pt idx="2">
                    <c:v>2.1213203435596424</c:v>
                  </c:pt>
                  <c:pt idx="3">
                    <c:v>1.4142135623730951</c:v>
                  </c:pt>
                  <c:pt idx="4">
                    <c:v>1.4142135623730951</c:v>
                  </c:pt>
                  <c:pt idx="5">
                    <c:v>1.4142135623730951</c:v>
                  </c:pt>
                  <c:pt idx="6">
                    <c:v>1.23211</c:v>
                  </c:pt>
                </c:numCache>
              </c:numRef>
            </c:plus>
            <c:minus>
              <c:numRef>
                <c:f>Sheet1!$F$17:$F$23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0.70710678118654757</c:v>
                  </c:pt>
                  <c:pt idx="2">
                    <c:v>2.1213203435596424</c:v>
                  </c:pt>
                  <c:pt idx="3">
                    <c:v>1.4142135623730951</c:v>
                  </c:pt>
                  <c:pt idx="4">
                    <c:v>1.4142135623730951</c:v>
                  </c:pt>
                  <c:pt idx="5">
                    <c:v>1.4142135623730951</c:v>
                  </c:pt>
                  <c:pt idx="6">
                    <c:v>1.23211</c:v>
                  </c:pt>
                </c:numCache>
              </c:numRef>
            </c:minus>
          </c:errBars>
          <c:xVal>
            <c:numRef>
              <c:f>Sheet1!$B$7:$B$15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Sheet1!$F$7:$F$15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3.1231300000000002</c:v>
                </c:pt>
                <c:pt idx="5">
                  <c:v>14.324214</c:v>
                </c:pt>
                <c:pt idx="6">
                  <c:v>41.233199999999997</c:v>
                </c:pt>
                <c:pt idx="7">
                  <c:v>54.231310000000001</c:v>
                </c:pt>
                <c:pt idx="8">
                  <c:v>60.2121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96640"/>
        <c:axId val="37059904"/>
      </c:scatterChart>
      <c:valAx>
        <c:axId val="3296640"/>
        <c:scaling>
          <c:orientation val="minMax"/>
          <c:max val="4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Time (hrs)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059904"/>
        <c:crosses val="autoZero"/>
        <c:crossBetween val="midCat"/>
        <c:majorUnit val="20"/>
      </c:valAx>
      <c:valAx>
        <c:axId val="37059904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Redox signal intensity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2966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0073556430446189"/>
          <c:y val="4.0898950131233604E-2"/>
          <c:w val="0.85204221347331599"/>
          <c:h val="9.41280256634587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04417927636836"/>
          <c:y val="5.1400554097404488E-2"/>
          <c:w val="0.7864535013915992"/>
          <c:h val="0.8094714202391367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'S. stipits'!$C$5:$C$6</c:f>
              <c:strCache>
                <c:ptCount val="1"/>
                <c:pt idx="0">
                  <c:v>1541 Control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stipits'!$C$17:$C$23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0.70710678118654757</c:v>
                  </c:pt>
                  <c:pt idx="3">
                    <c:v>3.5355339059327378</c:v>
                  </c:pt>
                  <c:pt idx="4">
                    <c:v>4.9497474683058327</c:v>
                  </c:pt>
                  <c:pt idx="5">
                    <c:v>5.6568542494923806</c:v>
                  </c:pt>
                  <c:pt idx="6">
                    <c:v>3.5355339059327378</c:v>
                  </c:pt>
                </c:numCache>
              </c:numRef>
            </c:plus>
            <c:minus>
              <c:numRef>
                <c:f>'S. stipits'!$C$17:$C$23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0.70710678118654757</c:v>
                  </c:pt>
                  <c:pt idx="3">
                    <c:v>3.5355339059327378</c:v>
                  </c:pt>
                  <c:pt idx="4">
                    <c:v>4.9497474683058327</c:v>
                  </c:pt>
                  <c:pt idx="5">
                    <c:v>5.6568542494923806</c:v>
                  </c:pt>
                  <c:pt idx="6">
                    <c:v>3.5355339059327378</c:v>
                  </c:pt>
                </c:numCache>
              </c:numRef>
            </c:minus>
          </c:errBars>
          <c:xVal>
            <c:numRef>
              <c:f>'S. stipits'!$B$7:$B$15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'S. stipits'!$C$7:$C$15</c:f>
              <c:numCache>
                <c:formatCode>General</c:formatCode>
                <c:ptCount val="9"/>
                <c:pt idx="0">
                  <c:v>0</c:v>
                </c:pt>
                <c:pt idx="1">
                  <c:v>4.6666666666666679</c:v>
                </c:pt>
                <c:pt idx="2">
                  <c:v>20.666666666666668</c:v>
                </c:pt>
                <c:pt idx="3">
                  <c:v>82</c:v>
                </c:pt>
                <c:pt idx="4">
                  <c:v>98</c:v>
                </c:pt>
                <c:pt idx="5">
                  <c:v>98.666666666666671</c:v>
                </c:pt>
                <c:pt idx="6">
                  <c:v>106.00000000000001</c:v>
                </c:pt>
                <c:pt idx="7">
                  <c:v>105.66666666666667</c:v>
                </c:pt>
                <c:pt idx="8">
                  <c:v>108.66666666666667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'S. stipits'!$D$5:$D$6</c:f>
              <c:strCache>
                <c:ptCount val="1"/>
                <c:pt idx="0">
                  <c:v>1541 1 mM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stipits'!$E$17:$E$23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1.3137084989847401</c:v>
                  </c:pt>
                  <c:pt idx="2">
                    <c:v>0.87436867076455804</c:v>
                  </c:pt>
                  <c:pt idx="3">
                    <c:v>1.43502884254436</c:v>
                  </c:pt>
                  <c:pt idx="4">
                    <c:v>2.8284271247461903</c:v>
                  </c:pt>
                  <c:pt idx="5">
                    <c:v>4.9497474683058327</c:v>
                  </c:pt>
                  <c:pt idx="6">
                    <c:v>5.6568542494923806</c:v>
                  </c:pt>
                </c:numCache>
              </c:numRef>
            </c:plus>
            <c:minus>
              <c:numRef>
                <c:f>'S. stipits'!$E$17:$E$23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1.3137084989847401</c:v>
                  </c:pt>
                  <c:pt idx="2">
                    <c:v>0.87436867076455804</c:v>
                  </c:pt>
                  <c:pt idx="3">
                    <c:v>1.43502884254436</c:v>
                  </c:pt>
                  <c:pt idx="4">
                    <c:v>2.8284271247461903</c:v>
                  </c:pt>
                  <c:pt idx="5">
                    <c:v>4.9497474683058327</c:v>
                  </c:pt>
                  <c:pt idx="6">
                    <c:v>5.6568542494923806</c:v>
                  </c:pt>
                </c:numCache>
              </c:numRef>
            </c:minus>
          </c:errBars>
          <c:xVal>
            <c:numRef>
              <c:f>'S. stipits'!$B$7:$B$15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'S. stipits'!$D$7:$D$15</c:f>
              <c:numCache>
                <c:formatCode>General</c:formatCode>
                <c:ptCount val="9"/>
                <c:pt idx="0">
                  <c:v>0</c:v>
                </c:pt>
                <c:pt idx="1">
                  <c:v>1.5</c:v>
                </c:pt>
                <c:pt idx="2">
                  <c:v>4</c:v>
                </c:pt>
                <c:pt idx="3">
                  <c:v>3.5</c:v>
                </c:pt>
                <c:pt idx="4">
                  <c:v>4</c:v>
                </c:pt>
                <c:pt idx="5">
                  <c:v>8</c:v>
                </c:pt>
                <c:pt idx="6">
                  <c:v>30</c:v>
                </c:pt>
                <c:pt idx="7">
                  <c:v>44.5</c:v>
                </c:pt>
                <c:pt idx="8">
                  <c:v>51.5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'S. stipits'!$E$5:$E$6</c:f>
              <c:strCache>
                <c:ptCount val="1"/>
                <c:pt idx="0">
                  <c:v>1542 Control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stipits'!$D$17:$D$23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2.8284271247461903</c:v>
                  </c:pt>
                  <c:pt idx="5">
                    <c:v>0.94974746830583001</c:v>
                  </c:pt>
                  <c:pt idx="6">
                    <c:v>1.6568542494923799</c:v>
                  </c:pt>
                </c:numCache>
              </c:numRef>
            </c:plus>
            <c:minus>
              <c:numRef>
                <c:f>'S. stipits'!$D$17:$D$23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2.8284271247461903</c:v>
                  </c:pt>
                  <c:pt idx="5">
                    <c:v>0.94974746830583001</c:v>
                  </c:pt>
                  <c:pt idx="6">
                    <c:v>1.6568542494923799</c:v>
                  </c:pt>
                </c:numCache>
              </c:numRef>
            </c:minus>
          </c:errBars>
          <c:xVal>
            <c:numRef>
              <c:f>'S. stipits'!$B$7:$B$15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'S. stipits'!$E$7:$E$15</c:f>
              <c:numCache>
                <c:formatCode>General</c:formatCode>
                <c:ptCount val="9"/>
                <c:pt idx="0">
                  <c:v>0</c:v>
                </c:pt>
                <c:pt idx="1">
                  <c:v>7.6642999999999999</c:v>
                </c:pt>
                <c:pt idx="2">
                  <c:v>17.412199999999999</c:v>
                </c:pt>
                <c:pt idx="3">
                  <c:v>67.432333999999997</c:v>
                </c:pt>
                <c:pt idx="4">
                  <c:v>91.320099999999996</c:v>
                </c:pt>
                <c:pt idx="5">
                  <c:v>90.233000000000004</c:v>
                </c:pt>
                <c:pt idx="6">
                  <c:v>101.23213</c:v>
                </c:pt>
                <c:pt idx="7">
                  <c:v>102.12132</c:v>
                </c:pt>
                <c:pt idx="8">
                  <c:v>103.1232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'S. stipits'!$F$5:$F$6</c:f>
              <c:strCache>
                <c:ptCount val="1"/>
                <c:pt idx="0">
                  <c:v>1542 1 mM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stipits'!$F$17:$F$23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0.70710678118654757</c:v>
                  </c:pt>
                  <c:pt idx="2">
                    <c:v>2.1213203435596424</c:v>
                  </c:pt>
                  <c:pt idx="3">
                    <c:v>1.4142135623730951</c:v>
                  </c:pt>
                  <c:pt idx="4">
                    <c:v>1.4142135623730951</c:v>
                  </c:pt>
                  <c:pt idx="5">
                    <c:v>1.4142135623730951</c:v>
                  </c:pt>
                  <c:pt idx="6">
                    <c:v>1.23211</c:v>
                  </c:pt>
                </c:numCache>
              </c:numRef>
            </c:plus>
            <c:minus>
              <c:numRef>
                <c:f>'S. stipits'!$F$17:$F$23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0.70710678118654757</c:v>
                  </c:pt>
                  <c:pt idx="2">
                    <c:v>2.1213203435596424</c:v>
                  </c:pt>
                  <c:pt idx="3">
                    <c:v>1.4142135623730951</c:v>
                  </c:pt>
                  <c:pt idx="4">
                    <c:v>1.4142135623730951</c:v>
                  </c:pt>
                  <c:pt idx="5">
                    <c:v>1.4142135623730951</c:v>
                  </c:pt>
                  <c:pt idx="6">
                    <c:v>1.23211</c:v>
                  </c:pt>
                </c:numCache>
              </c:numRef>
            </c:minus>
          </c:errBars>
          <c:xVal>
            <c:numRef>
              <c:f>'S. stipits'!$B$7:$B$15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'S. stipits'!$F$7:$F$15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1.5</c:v>
                </c:pt>
                <c:pt idx="4">
                  <c:v>2.1231300000000002</c:v>
                </c:pt>
                <c:pt idx="5">
                  <c:v>6.3242139999999996</c:v>
                </c:pt>
                <c:pt idx="6">
                  <c:v>23.2332</c:v>
                </c:pt>
                <c:pt idx="7">
                  <c:v>41.231310000000001</c:v>
                </c:pt>
                <c:pt idx="8">
                  <c:v>46.2121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577088"/>
        <c:axId val="81577664"/>
      </c:scatterChart>
      <c:valAx>
        <c:axId val="81577088"/>
        <c:scaling>
          <c:orientation val="minMax"/>
          <c:max val="4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1577664"/>
        <c:crosses val="autoZero"/>
        <c:crossBetween val="midCat"/>
        <c:majorUnit val="20"/>
      </c:valAx>
      <c:valAx>
        <c:axId val="81577664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Redox signal intensity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15770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4426587999798915"/>
          <c:y val="2.6558361547828535E-2"/>
          <c:w val="0.85204221347331599"/>
          <c:h val="9.412802566345870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524168064743674"/>
          <c:y val="5.1400554097404488E-2"/>
          <c:w val="0.7852181357596324"/>
          <c:h val="0.8094714202391367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'S. stipits (2)'!$C$5:$C$6</c:f>
              <c:strCache>
                <c:ptCount val="1"/>
                <c:pt idx="0">
                  <c:v>2389 Control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 (2)'!$C$17:$C$23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0.70710678118654757</c:v>
                  </c:pt>
                  <c:pt idx="3">
                    <c:v>3.5355339059327378</c:v>
                  </c:pt>
                  <c:pt idx="4">
                    <c:v>1.94974746830583</c:v>
                  </c:pt>
                  <c:pt idx="5">
                    <c:v>1.6568542494923799</c:v>
                  </c:pt>
                  <c:pt idx="6">
                    <c:v>3.5355339059327378</c:v>
                  </c:pt>
                </c:numCache>
              </c:numRef>
            </c:plus>
            <c:minus>
              <c:numRef>
                <c:f>'S. stipits (2)'!$C$17:$C$23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0.70710678118654757</c:v>
                  </c:pt>
                  <c:pt idx="3">
                    <c:v>3.5355339059327378</c:v>
                  </c:pt>
                  <c:pt idx="4">
                    <c:v>1.94974746830583</c:v>
                  </c:pt>
                  <c:pt idx="5">
                    <c:v>1.6568542494923799</c:v>
                  </c:pt>
                  <c:pt idx="6">
                    <c:v>3.5355339059327378</c:v>
                  </c:pt>
                </c:numCache>
              </c:numRef>
            </c:minus>
          </c:errBars>
          <c:xVal>
            <c:numRef>
              <c:f>'S. stipits (2)'!$B$7:$B$16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xVal>
          <c:yVal>
            <c:numRef>
              <c:f>'S. stipits (2)'!$C$7:$C$16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2.6666666666666661</c:v>
                </c:pt>
                <c:pt idx="4">
                  <c:v>6.6666666666666679</c:v>
                </c:pt>
                <c:pt idx="5">
                  <c:v>12</c:v>
                </c:pt>
                <c:pt idx="6">
                  <c:v>20.666666666666668</c:v>
                </c:pt>
                <c:pt idx="7">
                  <c:v>27.666666666666664</c:v>
                </c:pt>
                <c:pt idx="8">
                  <c:v>37.333333333333336</c:v>
                </c:pt>
                <c:pt idx="9">
                  <c:v>64.666666666666671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'S. stipits (2)'!$D$5:$D$6</c:f>
              <c:strCache>
                <c:ptCount val="1"/>
                <c:pt idx="0">
                  <c:v>2389 1 mM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 (2)'!$E$17:$E$23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1.3137084989847401</c:v>
                  </c:pt>
                  <c:pt idx="2">
                    <c:v>0.87436867076455804</c:v>
                  </c:pt>
                  <c:pt idx="3">
                    <c:v>1.43502884254436</c:v>
                  </c:pt>
                  <c:pt idx="4">
                    <c:v>0.82842712474618996</c:v>
                  </c:pt>
                  <c:pt idx="5">
                    <c:v>2.94974746830583</c:v>
                  </c:pt>
                  <c:pt idx="6">
                    <c:v>2.6568542494923801</c:v>
                  </c:pt>
                </c:numCache>
              </c:numRef>
            </c:plus>
            <c:minus>
              <c:numRef>
                <c:f>'S. stipits (2)'!$E$17:$E$23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1.3137084989847401</c:v>
                  </c:pt>
                  <c:pt idx="2">
                    <c:v>0.87436867076455804</c:v>
                  </c:pt>
                  <c:pt idx="3">
                    <c:v>1.43502884254436</c:v>
                  </c:pt>
                  <c:pt idx="4">
                    <c:v>0.82842712474618996</c:v>
                  </c:pt>
                  <c:pt idx="5">
                    <c:v>2.94974746830583</c:v>
                  </c:pt>
                  <c:pt idx="6">
                    <c:v>2.6568542494923801</c:v>
                  </c:pt>
                </c:numCache>
              </c:numRef>
            </c:minus>
          </c:errBars>
          <c:xVal>
            <c:numRef>
              <c:f>'S. stipits (2)'!$B$7:$B$16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xVal>
          <c:yVal>
            <c:numRef>
              <c:f>'S. stipits (2)'!$D$7:$D$16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0.33333333333333393</c:v>
                </c:pt>
                <c:pt idx="6">
                  <c:v>2</c:v>
                </c:pt>
                <c:pt idx="7">
                  <c:v>2</c:v>
                </c:pt>
                <c:pt idx="8">
                  <c:v>3.3333333333333339</c:v>
                </c:pt>
                <c:pt idx="9">
                  <c:v>11.333333333333332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'S. stipits (2)'!$E$5:$E$6</c:f>
              <c:strCache>
                <c:ptCount val="1"/>
                <c:pt idx="0">
                  <c:v>3781 Control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 (2)'!$D$17:$D$23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2.8284271247461903</c:v>
                  </c:pt>
                  <c:pt idx="5">
                    <c:v>0.94974746830583001</c:v>
                  </c:pt>
                  <c:pt idx="6">
                    <c:v>1.6568542494923799</c:v>
                  </c:pt>
                </c:numCache>
              </c:numRef>
            </c:plus>
            <c:minus>
              <c:numRef>
                <c:f>'S. stipits (2)'!$D$17:$D$23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2.8284271247461903</c:v>
                  </c:pt>
                  <c:pt idx="5">
                    <c:v>0.94974746830583001</c:v>
                  </c:pt>
                  <c:pt idx="6">
                    <c:v>1.6568542494923799</c:v>
                  </c:pt>
                </c:numCache>
              </c:numRef>
            </c:minus>
          </c:errBars>
          <c:xVal>
            <c:numRef>
              <c:f>'S. stipits (2)'!$B$7:$B$16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xVal>
          <c:yVal>
            <c:numRef>
              <c:f>'S. stipits (2)'!$E$7:$E$16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1.66333</c:v>
                </c:pt>
                <c:pt idx="4">
                  <c:v>4.11111</c:v>
                </c:pt>
                <c:pt idx="5">
                  <c:v>8.3421409999999998</c:v>
                </c:pt>
                <c:pt idx="6">
                  <c:v>16.234241999999998</c:v>
                </c:pt>
                <c:pt idx="7">
                  <c:v>23.112221000000002</c:v>
                </c:pt>
                <c:pt idx="8">
                  <c:v>35.122219999999999</c:v>
                </c:pt>
                <c:pt idx="9">
                  <c:v>60.121209999999998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'S. stipits (2)'!$F$5:$F$6</c:f>
              <c:strCache>
                <c:ptCount val="1"/>
                <c:pt idx="0">
                  <c:v>3781 1 mM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'S. stipits (2)'!$F$17:$F$23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0.70710678118654757</c:v>
                  </c:pt>
                  <c:pt idx="2">
                    <c:v>2.1213203435596424</c:v>
                  </c:pt>
                  <c:pt idx="3">
                    <c:v>1.4142135623730951</c:v>
                  </c:pt>
                  <c:pt idx="4">
                    <c:v>1.4142135623730951</c:v>
                  </c:pt>
                  <c:pt idx="5">
                    <c:v>1.4142135623730951</c:v>
                  </c:pt>
                  <c:pt idx="6">
                    <c:v>1.23211</c:v>
                  </c:pt>
                </c:numCache>
              </c:numRef>
            </c:plus>
            <c:minus>
              <c:numRef>
                <c:f>'S. stipits (2)'!$F$17:$F$23</c:f>
                <c:numCache>
                  <c:formatCode>General</c:formatCode>
                  <c:ptCount val="7"/>
                  <c:pt idx="0">
                    <c:v>0</c:v>
                  </c:pt>
                  <c:pt idx="1">
                    <c:v>0.70710678118654757</c:v>
                  </c:pt>
                  <c:pt idx="2">
                    <c:v>2.1213203435596424</c:v>
                  </c:pt>
                  <c:pt idx="3">
                    <c:v>1.4142135623730951</c:v>
                  </c:pt>
                  <c:pt idx="4">
                    <c:v>1.4142135623730951</c:v>
                  </c:pt>
                  <c:pt idx="5">
                    <c:v>1.4142135623730951</c:v>
                  </c:pt>
                  <c:pt idx="6">
                    <c:v>1.23211</c:v>
                  </c:pt>
                </c:numCache>
              </c:numRef>
            </c:minus>
          </c:errBars>
          <c:xVal>
            <c:numRef>
              <c:f>'S. stipits (2)'!$B$7:$B$16</c:f>
              <c:numCache>
                <c:formatCode>General</c:formatCode>
                <c:ptCount val="1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50</c:v>
                </c:pt>
              </c:numCache>
            </c:numRef>
          </c:xVal>
          <c:yVal>
            <c:numRef>
              <c:f>'S. stipits (2)'!$F$7:$F$16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1.454253</c:v>
                </c:pt>
                <c:pt idx="9">
                  <c:v>9.0122199999999992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579392"/>
        <c:axId val="81579968"/>
      </c:scatterChart>
      <c:valAx>
        <c:axId val="81579392"/>
        <c:scaling>
          <c:orientation val="minMax"/>
          <c:max val="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1579968"/>
        <c:crosses val="autoZero"/>
        <c:crossBetween val="midCat"/>
        <c:majorUnit val="10"/>
      </c:valAx>
      <c:valAx>
        <c:axId val="8157996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Redox signal intensity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15793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018154347701751"/>
          <c:y val="4.0898950131233604E-2"/>
          <c:w val="0.77259612176615255"/>
          <c:h val="0.1169906018672822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74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737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01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797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466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8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654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89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31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953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65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77A05-3DB8-48ED-8900-64AE6B0193AB}" type="datetimeFigureOut">
              <a:rPr lang="en-GB" smtClean="0"/>
              <a:t>05/07/2013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F4F3B-CF19-4E97-8F26-A643CF328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30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8340696"/>
              </p:ext>
            </p:extLst>
          </p:nvPr>
        </p:nvGraphicFramePr>
        <p:xfrm>
          <a:off x="0" y="0"/>
          <a:ext cx="3356992" cy="449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3018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A</a:t>
            </a:r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01008" y="307522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B</a:t>
            </a:r>
            <a:endParaRPr lang="en-GB" sz="2000" b="1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437523"/>
              </p:ext>
            </p:extLst>
          </p:nvPr>
        </p:nvGraphicFramePr>
        <p:xfrm>
          <a:off x="3356993" y="0"/>
          <a:ext cx="3501008" cy="4427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8024495"/>
              </p:ext>
            </p:extLst>
          </p:nvPr>
        </p:nvGraphicFramePr>
        <p:xfrm>
          <a:off x="0" y="4283968"/>
          <a:ext cx="335699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4499992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C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08513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Greetham Darren</dc:creator>
  <cp:lastModifiedBy>Greetham Darren</cp:lastModifiedBy>
  <cp:revision>13</cp:revision>
  <dcterms:created xsi:type="dcterms:W3CDTF">2013-07-03T14:57:25Z</dcterms:created>
  <dcterms:modified xsi:type="dcterms:W3CDTF">2013-07-05T14:07:03Z</dcterms:modified>
</cp:coreProperties>
</file>