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152" y="293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5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9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5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77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48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00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70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0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62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36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04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3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966235"/>
            <a:ext cx="5639470" cy="745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76672" y="8708449"/>
            <a:ext cx="5884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2. 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Multiple sequence alignment of the coding region of </a:t>
            </a:r>
            <a:r>
              <a:rPr lang="en-US" altLang="ja-JP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PROCR</a:t>
            </a:r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90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11</cp:revision>
  <dcterms:created xsi:type="dcterms:W3CDTF">2013-12-04T08:36:15Z</dcterms:created>
  <dcterms:modified xsi:type="dcterms:W3CDTF">2014-03-11T04:29:46Z</dcterms:modified>
</cp:coreProperties>
</file>