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DE94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9EABC-506A-42EC-B531-A88513D10E8D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BD444-8635-4C9F-AA7A-23B38C5555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D6879-A385-4F77-8CF6-CB11E0B38035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91AA5-71F1-40C7-A429-9384B46B26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9857C-8B13-445D-A734-4A5ECB5DBD0B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F4CBC-9073-4B40-A591-200EE861AF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6835B-531A-4D65-B0FF-1AB410C5F4EF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3357-A5BF-4E9E-9E4D-59B5192AB2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F7A66-B8CD-436F-AE5E-24EFAA3582AC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A5375-9E87-463F-A756-5AF20955B1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FB48-383B-4B17-8A46-9E153588CC8D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58EF3-5B4C-4318-8C2C-3F86B2921E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73BF-9E9B-47B3-81FC-B2003BB98876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E2E28-7D36-497B-99C4-0B08DE8F91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C27A-F552-4360-8729-EE2B8E7D6AC5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FC412-BD71-48FA-8D06-763E82FDC7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D6CB9-5B59-46A4-985D-3DA4FCD3355B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5DC29-72DA-49C3-86AB-64478AD25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5AEC5-7C91-42BB-BD9D-146B8B13E60B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92388-9EE6-4731-B049-D3919A538E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F610-E08F-4EB0-AD69-83FC18944E51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680EA-6041-4D30-91EB-D4A0D42E15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DAC4EA-8426-455A-959C-BB5DC0D76BF2}" type="datetimeFigureOut">
              <a:rPr lang="en-GB"/>
              <a:pPr>
                <a:defRPr/>
              </a:pPr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625D35-819B-49C9-81FC-7271E36574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3683"/>
          <a:stretch>
            <a:fillRect/>
          </a:stretch>
        </p:blipFill>
        <p:spPr bwMode="auto">
          <a:xfrm rot="5400000">
            <a:off x="4944679" y="1542292"/>
            <a:ext cx="1080119" cy="657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683568" y="5083323"/>
            <a:ext cx="1489076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000" b="1" dirty="0">
                <a:latin typeface="Calibri" pitchFamily="34" charset="0"/>
              </a:rPr>
              <a:t>PAM50 subtype</a:t>
            </a: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683568" y="4885301"/>
            <a:ext cx="1489076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000" b="1" dirty="0">
                <a:latin typeface="Calibri" pitchFamily="34" charset="0"/>
              </a:rPr>
              <a:t>Grading</a:t>
            </a: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1763689" y="4687280"/>
            <a:ext cx="40895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Calibri" pitchFamily="34" charset="0"/>
              </a:rPr>
              <a:t>ER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1691680" y="4489257"/>
            <a:ext cx="480964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Calibri" pitchFamily="34" charset="0"/>
              </a:rPr>
              <a:t>HER2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1691680" y="4291235"/>
            <a:ext cx="480964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Calibri" pitchFamily="34" charset="0"/>
              </a:rPr>
              <a:t>PR</a:t>
            </a:r>
          </a:p>
        </p:txBody>
      </p:sp>
      <p:sp>
        <p:nvSpPr>
          <p:cNvPr id="11" name="TextBox 41"/>
          <p:cNvSpPr txBox="1">
            <a:spLocks noChangeArrowheads="1"/>
          </p:cNvSpPr>
          <p:nvPr/>
        </p:nvSpPr>
        <p:spPr bwMode="auto">
          <a:xfrm rot="18575677">
            <a:off x="1397812" y="5719067"/>
            <a:ext cx="120537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i="1" dirty="0" smtClean="0">
                <a:latin typeface="Calibri" pitchFamily="34" charset="0"/>
              </a:rPr>
              <a:t>Normal-like (8)</a:t>
            </a:r>
            <a:endParaRPr lang="en-GB" sz="1000" b="1" i="1" dirty="0">
              <a:latin typeface="Calibri" pitchFamily="34" charset="0"/>
            </a:endParaRPr>
          </a:p>
        </p:txBody>
      </p:sp>
      <p:sp>
        <p:nvSpPr>
          <p:cNvPr id="12" name="TextBox 42"/>
          <p:cNvSpPr txBox="1">
            <a:spLocks noChangeArrowheads="1"/>
          </p:cNvSpPr>
          <p:nvPr/>
        </p:nvSpPr>
        <p:spPr bwMode="auto">
          <a:xfrm rot="18575677">
            <a:off x="3437613" y="5572497"/>
            <a:ext cx="8255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000" b="1" i="1" dirty="0" smtClean="0">
                <a:latin typeface="Calibri" pitchFamily="34" charset="0"/>
              </a:rPr>
              <a:t>HER2 (20)</a:t>
            </a:r>
            <a:endParaRPr lang="en-GB" sz="1000" b="1" i="1" dirty="0">
              <a:latin typeface="Calibri" pitchFamily="34" charset="0"/>
            </a:endParaRPr>
          </a:p>
        </p:txBody>
      </p:sp>
      <p:sp>
        <p:nvSpPr>
          <p:cNvPr id="13" name="TextBox 43"/>
          <p:cNvSpPr txBox="1">
            <a:spLocks noChangeArrowheads="1"/>
          </p:cNvSpPr>
          <p:nvPr/>
        </p:nvSpPr>
        <p:spPr bwMode="auto">
          <a:xfrm rot="18575677">
            <a:off x="2451351" y="5697688"/>
            <a:ext cx="11498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i="1" dirty="0">
                <a:latin typeface="Calibri" pitchFamily="34" charset="0"/>
              </a:rPr>
              <a:t>Luminal </a:t>
            </a:r>
            <a:r>
              <a:rPr lang="en-GB" sz="1000" b="1" i="1" dirty="0" smtClean="0">
                <a:latin typeface="Calibri" pitchFamily="34" charset="0"/>
              </a:rPr>
              <a:t>A (11)</a:t>
            </a:r>
            <a:endParaRPr lang="en-GB" sz="1000" b="1" i="1" dirty="0">
              <a:latin typeface="Calibri" pitchFamily="34" charset="0"/>
            </a:endParaRPr>
          </a:p>
        </p:txBody>
      </p:sp>
      <p:sp>
        <p:nvSpPr>
          <p:cNvPr id="14" name="TextBox 44"/>
          <p:cNvSpPr txBox="1">
            <a:spLocks noChangeArrowheads="1"/>
          </p:cNvSpPr>
          <p:nvPr/>
        </p:nvSpPr>
        <p:spPr bwMode="auto">
          <a:xfrm rot="18575677">
            <a:off x="1901868" y="5719067"/>
            <a:ext cx="12053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i="1" dirty="0">
                <a:latin typeface="Calibri" pitchFamily="34" charset="0"/>
              </a:rPr>
              <a:t>Luminal </a:t>
            </a:r>
            <a:r>
              <a:rPr lang="en-GB" sz="1000" b="1" i="1" dirty="0" smtClean="0">
                <a:latin typeface="Calibri" pitchFamily="34" charset="0"/>
              </a:rPr>
              <a:t>B (9)</a:t>
            </a:r>
            <a:endParaRPr lang="en-GB" sz="1000" b="1" i="1" dirty="0">
              <a:latin typeface="Calibri" pitchFamily="34" charset="0"/>
            </a:endParaRPr>
          </a:p>
        </p:txBody>
      </p:sp>
      <p:sp>
        <p:nvSpPr>
          <p:cNvPr id="15" name="TextBox 45"/>
          <p:cNvSpPr txBox="1">
            <a:spLocks noChangeArrowheads="1"/>
          </p:cNvSpPr>
          <p:nvPr/>
        </p:nvSpPr>
        <p:spPr bwMode="auto">
          <a:xfrm rot="18575677">
            <a:off x="5696310" y="5797189"/>
            <a:ext cx="140814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000" b="1" i="1" dirty="0" smtClean="0">
                <a:latin typeface="Calibri" pitchFamily="34" charset="0"/>
              </a:rPr>
              <a:t>basal-like (94)</a:t>
            </a:r>
            <a:endParaRPr lang="en-GB" sz="1000" b="1" i="1" dirty="0">
              <a:latin typeface="Calibri" pitchFamily="34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/>
          <a:srcRect l="17046" t="17046" r="17046" b="17046"/>
          <a:stretch>
            <a:fillRect/>
          </a:stretch>
        </p:blipFill>
        <p:spPr bwMode="auto">
          <a:xfrm>
            <a:off x="2252613" y="3484289"/>
            <a:ext cx="131763" cy="1317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print"/>
          <a:srcRect l="17046" t="17046" r="17046" b="17046"/>
          <a:stretch>
            <a:fillRect/>
          </a:stretch>
        </p:blipFill>
        <p:spPr bwMode="auto">
          <a:xfrm>
            <a:off x="2254201" y="3865289"/>
            <a:ext cx="131762" cy="1317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5" cstate="print"/>
          <a:srcRect l="17046" t="17046" r="17046" b="17046"/>
          <a:stretch>
            <a:fillRect/>
          </a:stretch>
        </p:blipFill>
        <p:spPr bwMode="auto">
          <a:xfrm>
            <a:off x="2252613" y="3665264"/>
            <a:ext cx="134938" cy="1365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8" name="TextBox 22"/>
          <p:cNvSpPr txBox="1">
            <a:spLocks noChangeArrowheads="1"/>
          </p:cNvSpPr>
          <p:nvPr/>
        </p:nvSpPr>
        <p:spPr bwMode="auto">
          <a:xfrm>
            <a:off x="2376438" y="3447776"/>
            <a:ext cx="10636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" b="1">
                <a:latin typeface="Calibri" pitchFamily="34" charset="0"/>
              </a:rPr>
              <a:t>receptor negative</a:t>
            </a: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387551" y="3622401"/>
            <a:ext cx="14890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" b="1">
                <a:latin typeface="Calibri" pitchFamily="34" charset="0"/>
              </a:rPr>
              <a:t>receptor positive</a:t>
            </a:r>
          </a:p>
        </p:txBody>
      </p:sp>
      <p:sp>
        <p:nvSpPr>
          <p:cNvPr id="30" name="TextBox 24"/>
          <p:cNvSpPr txBox="1">
            <a:spLocks noChangeArrowheads="1"/>
          </p:cNvSpPr>
          <p:nvPr/>
        </p:nvSpPr>
        <p:spPr bwMode="auto">
          <a:xfrm>
            <a:off x="2378026" y="3814489"/>
            <a:ext cx="14890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" b="1">
                <a:latin typeface="Calibri" pitchFamily="34" charset="0"/>
              </a:rPr>
              <a:t>missing value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40063" y="3470001"/>
            <a:ext cx="133350" cy="133350"/>
          </a:xfrm>
          <a:prstGeom prst="rect">
            <a:avLst/>
          </a:prstGeom>
          <a:solidFill>
            <a:srgbClr val="6633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TextBox 28"/>
          <p:cNvSpPr txBox="1">
            <a:spLocks noChangeArrowheads="1"/>
          </p:cNvSpPr>
          <p:nvPr/>
        </p:nvSpPr>
        <p:spPr bwMode="auto">
          <a:xfrm>
            <a:off x="3563888" y="3427139"/>
            <a:ext cx="14890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" b="1">
                <a:latin typeface="Calibri" pitchFamily="34" charset="0"/>
              </a:rPr>
              <a:t>high-grading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440063" y="3657326"/>
            <a:ext cx="133350" cy="13335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TextBox 30"/>
          <p:cNvSpPr txBox="1">
            <a:spLocks noChangeArrowheads="1"/>
          </p:cNvSpPr>
          <p:nvPr/>
        </p:nvSpPr>
        <p:spPr bwMode="auto">
          <a:xfrm>
            <a:off x="3563888" y="3614464"/>
            <a:ext cx="14890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" b="1">
                <a:latin typeface="Calibri" pitchFamily="34" charset="0"/>
              </a:rPr>
              <a:t>low-grading</a:t>
            </a:r>
          </a:p>
        </p:txBody>
      </p:sp>
      <p:sp>
        <p:nvSpPr>
          <p:cNvPr id="35" name="TextBox 52"/>
          <p:cNvSpPr txBox="1">
            <a:spLocks noChangeArrowheads="1"/>
          </p:cNvSpPr>
          <p:nvPr/>
        </p:nvSpPr>
        <p:spPr bwMode="auto">
          <a:xfrm>
            <a:off x="1208038" y="3382689"/>
            <a:ext cx="6477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>
                <a:latin typeface="Calibri" pitchFamily="34" charset="0"/>
              </a:rPr>
              <a:t>b)</a:t>
            </a:r>
          </a:p>
        </p:txBody>
      </p:sp>
      <p:sp>
        <p:nvSpPr>
          <p:cNvPr id="36" name="TextBox 51"/>
          <p:cNvSpPr txBox="1">
            <a:spLocks noChangeArrowheads="1"/>
          </p:cNvSpPr>
          <p:nvPr/>
        </p:nvSpPr>
        <p:spPr bwMode="auto">
          <a:xfrm>
            <a:off x="1115616" y="419100"/>
            <a:ext cx="6477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 dirty="0">
                <a:latin typeface="Calibri" pitchFamily="34" charset="0"/>
              </a:rPr>
              <a:t>a)</a:t>
            </a:r>
          </a:p>
        </p:txBody>
      </p:sp>
      <p:pic>
        <p:nvPicPr>
          <p:cNvPr id="37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7341" y="765175"/>
            <a:ext cx="51149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40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ICR-KCL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ICR</dc:creator>
  <cp:lastModifiedBy>ICR User</cp:lastModifiedBy>
  <cp:revision>29</cp:revision>
  <dcterms:created xsi:type="dcterms:W3CDTF">2012-04-27T14:45:07Z</dcterms:created>
  <dcterms:modified xsi:type="dcterms:W3CDTF">2012-12-10T22:50:01Z</dcterms:modified>
</cp:coreProperties>
</file>