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7" r:id="rId2"/>
  </p:sldIdLst>
  <p:sldSz cx="6858000" cy="9144000" type="screen4x3"/>
  <p:notesSz cx="7102475" cy="10234613"/>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813" autoAdjust="0"/>
  </p:normalViewPr>
  <p:slideViewPr>
    <p:cSldViewPr>
      <p:cViewPr>
        <p:scale>
          <a:sx n="150" d="100"/>
          <a:sy n="150" d="100"/>
        </p:scale>
        <p:origin x="-1728" y="3954"/>
      </p:cViewPr>
      <p:guideLst>
        <p:guide orient="horz" pos="2608"/>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komisg\Desktop\ManuscriptsInPreparation\LongProfilesPeter.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39993222947788"/>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B'!$J$5:$J$470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B'!$K$5:$K$470</c:f>
              <c:numCache>
                <c:formatCode>General</c:formatCode>
                <c:ptCount val="466"/>
                <c:pt idx="0">
                  <c:v>24065</c:v>
                </c:pt>
                <c:pt idx="1">
                  <c:v>24282</c:v>
                </c:pt>
                <c:pt idx="2">
                  <c:v>22090</c:v>
                </c:pt>
                <c:pt idx="3">
                  <c:v>22055</c:v>
                </c:pt>
                <c:pt idx="4">
                  <c:v>21737</c:v>
                </c:pt>
                <c:pt idx="5">
                  <c:v>21265</c:v>
                </c:pt>
                <c:pt idx="6">
                  <c:v>18832</c:v>
                </c:pt>
                <c:pt idx="7">
                  <c:v>19241</c:v>
                </c:pt>
                <c:pt idx="8">
                  <c:v>19849</c:v>
                </c:pt>
                <c:pt idx="9">
                  <c:v>20616</c:v>
                </c:pt>
                <c:pt idx="10">
                  <c:v>21384</c:v>
                </c:pt>
                <c:pt idx="11">
                  <c:v>20899</c:v>
                </c:pt>
                <c:pt idx="12">
                  <c:v>21847</c:v>
                </c:pt>
                <c:pt idx="13">
                  <c:v>22281</c:v>
                </c:pt>
                <c:pt idx="14">
                  <c:v>22217</c:v>
                </c:pt>
                <c:pt idx="15">
                  <c:v>21783</c:v>
                </c:pt>
                <c:pt idx="16">
                  <c:v>20923</c:v>
                </c:pt>
                <c:pt idx="17">
                  <c:v>21031</c:v>
                </c:pt>
                <c:pt idx="18">
                  <c:v>21036</c:v>
                </c:pt>
                <c:pt idx="19">
                  <c:v>20898</c:v>
                </c:pt>
                <c:pt idx="20">
                  <c:v>20774</c:v>
                </c:pt>
                <c:pt idx="21">
                  <c:v>21424</c:v>
                </c:pt>
                <c:pt idx="22">
                  <c:v>22311</c:v>
                </c:pt>
                <c:pt idx="23">
                  <c:v>23238</c:v>
                </c:pt>
                <c:pt idx="24">
                  <c:v>23738</c:v>
                </c:pt>
                <c:pt idx="25">
                  <c:v>24548</c:v>
                </c:pt>
                <c:pt idx="26">
                  <c:v>24176</c:v>
                </c:pt>
                <c:pt idx="27">
                  <c:v>23127</c:v>
                </c:pt>
                <c:pt idx="28">
                  <c:v>22335</c:v>
                </c:pt>
                <c:pt idx="29">
                  <c:v>22150</c:v>
                </c:pt>
                <c:pt idx="30">
                  <c:v>22166</c:v>
                </c:pt>
                <c:pt idx="31">
                  <c:v>22258</c:v>
                </c:pt>
                <c:pt idx="32">
                  <c:v>23233</c:v>
                </c:pt>
                <c:pt idx="33">
                  <c:v>23233</c:v>
                </c:pt>
                <c:pt idx="34">
                  <c:v>23828</c:v>
                </c:pt>
                <c:pt idx="35">
                  <c:v>24035</c:v>
                </c:pt>
                <c:pt idx="36">
                  <c:v>23655</c:v>
                </c:pt>
                <c:pt idx="37">
                  <c:v>23805</c:v>
                </c:pt>
                <c:pt idx="38">
                  <c:v>23533</c:v>
                </c:pt>
                <c:pt idx="39">
                  <c:v>22825</c:v>
                </c:pt>
                <c:pt idx="40">
                  <c:v>22308</c:v>
                </c:pt>
                <c:pt idx="41">
                  <c:v>21642</c:v>
                </c:pt>
                <c:pt idx="42">
                  <c:v>20733</c:v>
                </c:pt>
                <c:pt idx="43">
                  <c:v>19819</c:v>
                </c:pt>
                <c:pt idx="44">
                  <c:v>20405</c:v>
                </c:pt>
                <c:pt idx="45">
                  <c:v>20636</c:v>
                </c:pt>
                <c:pt idx="46">
                  <c:v>20670</c:v>
                </c:pt>
                <c:pt idx="47">
                  <c:v>21434</c:v>
                </c:pt>
                <c:pt idx="48">
                  <c:v>21413</c:v>
                </c:pt>
                <c:pt idx="49">
                  <c:v>21080</c:v>
                </c:pt>
                <c:pt idx="50">
                  <c:v>20604</c:v>
                </c:pt>
                <c:pt idx="51">
                  <c:v>21839</c:v>
                </c:pt>
                <c:pt idx="52">
                  <c:v>22214</c:v>
                </c:pt>
                <c:pt idx="53">
                  <c:v>22541</c:v>
                </c:pt>
                <c:pt idx="54">
                  <c:v>23602</c:v>
                </c:pt>
                <c:pt idx="55">
                  <c:v>24233</c:v>
                </c:pt>
                <c:pt idx="56">
                  <c:v>24431</c:v>
                </c:pt>
                <c:pt idx="57">
                  <c:v>24452</c:v>
                </c:pt>
                <c:pt idx="58">
                  <c:v>24452</c:v>
                </c:pt>
                <c:pt idx="59">
                  <c:v>24796</c:v>
                </c:pt>
                <c:pt idx="60">
                  <c:v>24611</c:v>
                </c:pt>
                <c:pt idx="61">
                  <c:v>24750</c:v>
                </c:pt>
                <c:pt idx="62">
                  <c:v>24681</c:v>
                </c:pt>
                <c:pt idx="63">
                  <c:v>24170</c:v>
                </c:pt>
                <c:pt idx="64">
                  <c:v>23883</c:v>
                </c:pt>
                <c:pt idx="65">
                  <c:v>23762</c:v>
                </c:pt>
                <c:pt idx="66">
                  <c:v>23409</c:v>
                </c:pt>
                <c:pt idx="67">
                  <c:v>22437</c:v>
                </c:pt>
                <c:pt idx="68">
                  <c:v>22754</c:v>
                </c:pt>
                <c:pt idx="69">
                  <c:v>23095</c:v>
                </c:pt>
                <c:pt idx="70">
                  <c:v>22896</c:v>
                </c:pt>
                <c:pt idx="71">
                  <c:v>24072</c:v>
                </c:pt>
                <c:pt idx="72">
                  <c:v>24712</c:v>
                </c:pt>
                <c:pt idx="73">
                  <c:v>24608</c:v>
                </c:pt>
                <c:pt idx="74">
                  <c:v>24701</c:v>
                </c:pt>
                <c:pt idx="75">
                  <c:v>24518</c:v>
                </c:pt>
                <c:pt idx="76">
                  <c:v>24099</c:v>
                </c:pt>
                <c:pt idx="77">
                  <c:v>24332</c:v>
                </c:pt>
                <c:pt idx="78">
                  <c:v>24935</c:v>
                </c:pt>
                <c:pt idx="79">
                  <c:v>24935</c:v>
                </c:pt>
                <c:pt idx="80">
                  <c:v>24305</c:v>
                </c:pt>
                <c:pt idx="81">
                  <c:v>25161</c:v>
                </c:pt>
                <c:pt idx="82">
                  <c:v>25476</c:v>
                </c:pt>
                <c:pt idx="83">
                  <c:v>25331</c:v>
                </c:pt>
                <c:pt idx="84">
                  <c:v>24668</c:v>
                </c:pt>
                <c:pt idx="85">
                  <c:v>25004</c:v>
                </c:pt>
                <c:pt idx="86">
                  <c:v>24940</c:v>
                </c:pt>
                <c:pt idx="87">
                  <c:v>24341</c:v>
                </c:pt>
                <c:pt idx="88">
                  <c:v>24655</c:v>
                </c:pt>
                <c:pt idx="89">
                  <c:v>24839</c:v>
                </c:pt>
                <c:pt idx="90">
                  <c:v>24076</c:v>
                </c:pt>
                <c:pt idx="91">
                  <c:v>24935</c:v>
                </c:pt>
                <c:pt idx="92">
                  <c:v>25352</c:v>
                </c:pt>
                <c:pt idx="93">
                  <c:v>24834</c:v>
                </c:pt>
                <c:pt idx="94">
                  <c:v>25245</c:v>
                </c:pt>
                <c:pt idx="95">
                  <c:v>25057</c:v>
                </c:pt>
                <c:pt idx="96">
                  <c:v>24511</c:v>
                </c:pt>
                <c:pt idx="97">
                  <c:v>24437</c:v>
                </c:pt>
                <c:pt idx="98">
                  <c:v>24908</c:v>
                </c:pt>
                <c:pt idx="99">
                  <c:v>25194</c:v>
                </c:pt>
                <c:pt idx="100">
                  <c:v>24851</c:v>
                </c:pt>
                <c:pt idx="101">
                  <c:v>25745</c:v>
                </c:pt>
                <c:pt idx="102">
                  <c:v>25860</c:v>
                </c:pt>
                <c:pt idx="103">
                  <c:v>24784</c:v>
                </c:pt>
                <c:pt idx="104">
                  <c:v>24880</c:v>
                </c:pt>
                <c:pt idx="105">
                  <c:v>24842</c:v>
                </c:pt>
                <c:pt idx="106">
                  <c:v>24549</c:v>
                </c:pt>
                <c:pt idx="107">
                  <c:v>25466</c:v>
                </c:pt>
                <c:pt idx="108">
                  <c:v>26000</c:v>
                </c:pt>
                <c:pt idx="109">
                  <c:v>25494</c:v>
                </c:pt>
                <c:pt idx="110">
                  <c:v>25910</c:v>
                </c:pt>
                <c:pt idx="111">
                  <c:v>25863</c:v>
                </c:pt>
                <c:pt idx="112">
                  <c:v>25246</c:v>
                </c:pt>
                <c:pt idx="113">
                  <c:v>25910</c:v>
                </c:pt>
                <c:pt idx="114">
                  <c:v>26127</c:v>
                </c:pt>
                <c:pt idx="115">
                  <c:v>25988</c:v>
                </c:pt>
                <c:pt idx="116">
                  <c:v>26154</c:v>
                </c:pt>
                <c:pt idx="117">
                  <c:v>25616</c:v>
                </c:pt>
                <c:pt idx="118">
                  <c:v>25661</c:v>
                </c:pt>
                <c:pt idx="119">
                  <c:v>25922</c:v>
                </c:pt>
                <c:pt idx="120">
                  <c:v>25749</c:v>
                </c:pt>
                <c:pt idx="121">
                  <c:v>25318</c:v>
                </c:pt>
                <c:pt idx="122">
                  <c:v>25962</c:v>
                </c:pt>
                <c:pt idx="123">
                  <c:v>26509</c:v>
                </c:pt>
                <c:pt idx="124">
                  <c:v>27538</c:v>
                </c:pt>
                <c:pt idx="125">
                  <c:v>28713</c:v>
                </c:pt>
                <c:pt idx="126">
                  <c:v>29088</c:v>
                </c:pt>
                <c:pt idx="127">
                  <c:v>30387</c:v>
                </c:pt>
                <c:pt idx="128">
                  <c:v>30990</c:v>
                </c:pt>
                <c:pt idx="129">
                  <c:v>30958</c:v>
                </c:pt>
                <c:pt idx="130">
                  <c:v>32424</c:v>
                </c:pt>
                <c:pt idx="131">
                  <c:v>32175</c:v>
                </c:pt>
                <c:pt idx="132">
                  <c:v>30964</c:v>
                </c:pt>
                <c:pt idx="133">
                  <c:v>31497</c:v>
                </c:pt>
                <c:pt idx="134">
                  <c:v>30689</c:v>
                </c:pt>
                <c:pt idx="135">
                  <c:v>30689</c:v>
                </c:pt>
                <c:pt idx="136">
                  <c:v>30688</c:v>
                </c:pt>
                <c:pt idx="137">
                  <c:v>31003</c:v>
                </c:pt>
                <c:pt idx="138">
                  <c:v>31129</c:v>
                </c:pt>
                <c:pt idx="139">
                  <c:v>32011</c:v>
                </c:pt>
                <c:pt idx="140">
                  <c:v>32640</c:v>
                </c:pt>
                <c:pt idx="141">
                  <c:v>32305</c:v>
                </c:pt>
                <c:pt idx="142">
                  <c:v>33109</c:v>
                </c:pt>
                <c:pt idx="143">
                  <c:v>32792</c:v>
                </c:pt>
                <c:pt idx="144">
                  <c:v>31992</c:v>
                </c:pt>
                <c:pt idx="145">
                  <c:v>32782</c:v>
                </c:pt>
                <c:pt idx="146">
                  <c:v>32579</c:v>
                </c:pt>
                <c:pt idx="147">
                  <c:v>31786</c:v>
                </c:pt>
                <c:pt idx="148">
                  <c:v>33029</c:v>
                </c:pt>
                <c:pt idx="149">
                  <c:v>33344</c:v>
                </c:pt>
                <c:pt idx="150">
                  <c:v>33364</c:v>
                </c:pt>
                <c:pt idx="151">
                  <c:v>37052</c:v>
                </c:pt>
                <c:pt idx="152">
                  <c:v>37052</c:v>
                </c:pt>
                <c:pt idx="153">
                  <c:v>37411</c:v>
                </c:pt>
                <c:pt idx="154">
                  <c:v>39013</c:v>
                </c:pt>
                <c:pt idx="155">
                  <c:v>38027</c:v>
                </c:pt>
                <c:pt idx="156">
                  <c:v>35835</c:v>
                </c:pt>
                <c:pt idx="157">
                  <c:v>35865</c:v>
                </c:pt>
                <c:pt idx="158">
                  <c:v>34767</c:v>
                </c:pt>
                <c:pt idx="159">
                  <c:v>33661</c:v>
                </c:pt>
                <c:pt idx="160">
                  <c:v>35942</c:v>
                </c:pt>
                <c:pt idx="161">
                  <c:v>36017</c:v>
                </c:pt>
                <c:pt idx="162">
                  <c:v>35391</c:v>
                </c:pt>
                <c:pt idx="163">
                  <c:v>37498</c:v>
                </c:pt>
                <c:pt idx="164">
                  <c:v>36660</c:v>
                </c:pt>
                <c:pt idx="165">
                  <c:v>34900</c:v>
                </c:pt>
                <c:pt idx="166">
                  <c:v>36793</c:v>
                </c:pt>
                <c:pt idx="167">
                  <c:v>35644</c:v>
                </c:pt>
                <c:pt idx="168">
                  <c:v>34049</c:v>
                </c:pt>
                <c:pt idx="169">
                  <c:v>37290</c:v>
                </c:pt>
                <c:pt idx="170">
                  <c:v>36693</c:v>
                </c:pt>
                <c:pt idx="171">
                  <c:v>35245</c:v>
                </c:pt>
                <c:pt idx="172">
                  <c:v>36414</c:v>
                </c:pt>
                <c:pt idx="173">
                  <c:v>34960</c:v>
                </c:pt>
                <c:pt idx="174">
                  <c:v>32921</c:v>
                </c:pt>
                <c:pt idx="175">
                  <c:v>34238</c:v>
                </c:pt>
                <c:pt idx="176">
                  <c:v>32826</c:v>
                </c:pt>
                <c:pt idx="177">
                  <c:v>31154</c:v>
                </c:pt>
                <c:pt idx="178">
                  <c:v>33905</c:v>
                </c:pt>
                <c:pt idx="179">
                  <c:v>33156</c:v>
                </c:pt>
                <c:pt idx="180">
                  <c:v>35306</c:v>
                </c:pt>
                <c:pt idx="181">
                  <c:v>34484</c:v>
                </c:pt>
                <c:pt idx="182">
                  <c:v>32764</c:v>
                </c:pt>
                <c:pt idx="183">
                  <c:v>34372</c:v>
                </c:pt>
                <c:pt idx="184">
                  <c:v>33350</c:v>
                </c:pt>
                <c:pt idx="185">
                  <c:v>33350</c:v>
                </c:pt>
                <c:pt idx="186">
                  <c:v>34857</c:v>
                </c:pt>
                <c:pt idx="187">
                  <c:v>35267</c:v>
                </c:pt>
                <c:pt idx="188">
                  <c:v>35079</c:v>
                </c:pt>
                <c:pt idx="189">
                  <c:v>36599</c:v>
                </c:pt>
                <c:pt idx="190">
                  <c:v>35776</c:v>
                </c:pt>
                <c:pt idx="191">
                  <c:v>35618</c:v>
                </c:pt>
                <c:pt idx="192">
                  <c:v>34804</c:v>
                </c:pt>
                <c:pt idx="193">
                  <c:v>33685</c:v>
                </c:pt>
                <c:pt idx="194">
                  <c:v>34310</c:v>
                </c:pt>
                <c:pt idx="195">
                  <c:v>34503</c:v>
                </c:pt>
                <c:pt idx="196">
                  <c:v>34501</c:v>
                </c:pt>
                <c:pt idx="197">
                  <c:v>36363</c:v>
                </c:pt>
                <c:pt idx="198">
                  <c:v>36977</c:v>
                </c:pt>
                <c:pt idx="199">
                  <c:v>36505</c:v>
                </c:pt>
                <c:pt idx="200">
                  <c:v>37682</c:v>
                </c:pt>
                <c:pt idx="201">
                  <c:v>37987</c:v>
                </c:pt>
                <c:pt idx="202">
                  <c:v>37259</c:v>
                </c:pt>
                <c:pt idx="203">
                  <c:v>38006</c:v>
                </c:pt>
                <c:pt idx="204">
                  <c:v>38258</c:v>
                </c:pt>
                <c:pt idx="205">
                  <c:v>37850</c:v>
                </c:pt>
                <c:pt idx="206">
                  <c:v>38159</c:v>
                </c:pt>
                <c:pt idx="207">
                  <c:v>37460</c:v>
                </c:pt>
                <c:pt idx="208">
                  <c:v>36587</c:v>
                </c:pt>
                <c:pt idx="209">
                  <c:v>36637</c:v>
                </c:pt>
                <c:pt idx="210">
                  <c:v>36321</c:v>
                </c:pt>
                <c:pt idx="211">
                  <c:v>36998</c:v>
                </c:pt>
                <c:pt idx="212">
                  <c:v>37130</c:v>
                </c:pt>
                <c:pt idx="213">
                  <c:v>36550</c:v>
                </c:pt>
                <c:pt idx="214">
                  <c:v>36546</c:v>
                </c:pt>
                <c:pt idx="215">
                  <c:v>36546</c:v>
                </c:pt>
                <c:pt idx="216">
                  <c:v>36580</c:v>
                </c:pt>
                <c:pt idx="217">
                  <c:v>35485</c:v>
                </c:pt>
                <c:pt idx="218">
                  <c:v>35380</c:v>
                </c:pt>
                <c:pt idx="219">
                  <c:v>34123</c:v>
                </c:pt>
                <c:pt idx="220">
                  <c:v>32445</c:v>
                </c:pt>
                <c:pt idx="221">
                  <c:v>31747</c:v>
                </c:pt>
                <c:pt idx="222">
                  <c:v>30979</c:v>
                </c:pt>
                <c:pt idx="223">
                  <c:v>31120</c:v>
                </c:pt>
                <c:pt idx="224">
                  <c:v>31192</c:v>
                </c:pt>
                <c:pt idx="225">
                  <c:v>30077</c:v>
                </c:pt>
                <c:pt idx="226">
                  <c:v>29756</c:v>
                </c:pt>
                <c:pt idx="227">
                  <c:v>28308</c:v>
                </c:pt>
                <c:pt idx="228">
                  <c:v>24469</c:v>
                </c:pt>
                <c:pt idx="229">
                  <c:v>21964</c:v>
                </c:pt>
                <c:pt idx="230">
                  <c:v>19080</c:v>
                </c:pt>
                <c:pt idx="231">
                  <c:v>14873</c:v>
                </c:pt>
                <c:pt idx="232">
                  <c:v>14873</c:v>
                </c:pt>
                <c:pt idx="233">
                  <c:v>13377</c:v>
                </c:pt>
                <c:pt idx="234">
                  <c:v>10796</c:v>
                </c:pt>
                <c:pt idx="235">
                  <c:v>10291</c:v>
                </c:pt>
                <c:pt idx="236">
                  <c:v>9631</c:v>
                </c:pt>
                <c:pt idx="237">
                  <c:v>7978</c:v>
                </c:pt>
                <c:pt idx="238">
                  <c:v>7631</c:v>
                </c:pt>
                <c:pt idx="239">
                  <c:v>7453</c:v>
                </c:pt>
                <c:pt idx="240">
                  <c:v>7067</c:v>
                </c:pt>
                <c:pt idx="241">
                  <c:v>7432</c:v>
                </c:pt>
                <c:pt idx="242">
                  <c:v>6970</c:v>
                </c:pt>
                <c:pt idx="243">
                  <c:v>7379</c:v>
                </c:pt>
                <c:pt idx="244">
                  <c:v>7690</c:v>
                </c:pt>
                <c:pt idx="245">
                  <c:v>7334</c:v>
                </c:pt>
                <c:pt idx="246">
                  <c:v>7334</c:v>
                </c:pt>
                <c:pt idx="247">
                  <c:v>7745</c:v>
                </c:pt>
                <c:pt idx="248">
                  <c:v>7368</c:v>
                </c:pt>
                <c:pt idx="249">
                  <c:v>7740</c:v>
                </c:pt>
                <c:pt idx="250">
                  <c:v>7203</c:v>
                </c:pt>
                <c:pt idx="251">
                  <c:v>7647</c:v>
                </c:pt>
                <c:pt idx="252">
                  <c:v>8040</c:v>
                </c:pt>
                <c:pt idx="253">
                  <c:v>7619</c:v>
                </c:pt>
                <c:pt idx="254">
                  <c:v>8115</c:v>
                </c:pt>
                <c:pt idx="255">
                  <c:v>8536</c:v>
                </c:pt>
                <c:pt idx="256">
                  <c:v>8536</c:v>
                </c:pt>
                <c:pt idx="257">
                  <c:v>9233</c:v>
                </c:pt>
                <c:pt idx="258">
                  <c:v>9760</c:v>
                </c:pt>
                <c:pt idx="259">
                  <c:v>10169</c:v>
                </c:pt>
                <c:pt idx="260">
                  <c:v>10372</c:v>
                </c:pt>
                <c:pt idx="261">
                  <c:v>9832</c:v>
                </c:pt>
                <c:pt idx="262">
                  <c:v>9954</c:v>
                </c:pt>
                <c:pt idx="263">
                  <c:v>9776</c:v>
                </c:pt>
                <c:pt idx="264">
                  <c:v>9063</c:v>
                </c:pt>
                <c:pt idx="265">
                  <c:v>9037</c:v>
                </c:pt>
                <c:pt idx="266">
                  <c:v>8914</c:v>
                </c:pt>
                <c:pt idx="267">
                  <c:v>8786</c:v>
                </c:pt>
                <c:pt idx="268">
                  <c:v>8873</c:v>
                </c:pt>
                <c:pt idx="269">
                  <c:v>8931</c:v>
                </c:pt>
                <c:pt idx="270">
                  <c:v>9042</c:v>
                </c:pt>
                <c:pt idx="271">
                  <c:v>9036</c:v>
                </c:pt>
                <c:pt idx="272">
                  <c:v>8995</c:v>
                </c:pt>
                <c:pt idx="273">
                  <c:v>8549</c:v>
                </c:pt>
                <c:pt idx="274">
                  <c:v>8714</c:v>
                </c:pt>
                <c:pt idx="275">
                  <c:v>8397</c:v>
                </c:pt>
                <c:pt idx="276">
                  <c:v>8444</c:v>
                </c:pt>
                <c:pt idx="277">
                  <c:v>8324</c:v>
                </c:pt>
                <c:pt idx="278">
                  <c:v>8871</c:v>
                </c:pt>
                <c:pt idx="279">
                  <c:v>8827</c:v>
                </c:pt>
                <c:pt idx="280">
                  <c:v>8947</c:v>
                </c:pt>
                <c:pt idx="281">
                  <c:v>8947</c:v>
                </c:pt>
                <c:pt idx="282">
                  <c:v>8470</c:v>
                </c:pt>
                <c:pt idx="283">
                  <c:v>8514</c:v>
                </c:pt>
                <c:pt idx="284">
                  <c:v>8145</c:v>
                </c:pt>
                <c:pt idx="285">
                  <c:v>8347</c:v>
                </c:pt>
                <c:pt idx="286">
                  <c:v>7861</c:v>
                </c:pt>
                <c:pt idx="287">
                  <c:v>7572</c:v>
                </c:pt>
                <c:pt idx="288">
                  <c:v>6965</c:v>
                </c:pt>
                <c:pt idx="289">
                  <c:v>6965</c:v>
                </c:pt>
                <c:pt idx="290">
                  <c:v>6798</c:v>
                </c:pt>
                <c:pt idx="291">
                  <c:v>7230</c:v>
                </c:pt>
                <c:pt idx="292">
                  <c:v>7540</c:v>
                </c:pt>
                <c:pt idx="293">
                  <c:v>7827</c:v>
                </c:pt>
                <c:pt idx="294">
                  <c:v>7834</c:v>
                </c:pt>
                <c:pt idx="295">
                  <c:v>7624</c:v>
                </c:pt>
                <c:pt idx="296">
                  <c:v>7754</c:v>
                </c:pt>
                <c:pt idx="297">
                  <c:v>7808</c:v>
                </c:pt>
                <c:pt idx="298">
                  <c:v>8262</c:v>
                </c:pt>
                <c:pt idx="299">
                  <c:v>8262</c:v>
                </c:pt>
                <c:pt idx="300">
                  <c:v>8374</c:v>
                </c:pt>
                <c:pt idx="301">
                  <c:v>8590</c:v>
                </c:pt>
                <c:pt idx="302">
                  <c:v>8667</c:v>
                </c:pt>
                <c:pt idx="303">
                  <c:v>8593</c:v>
                </c:pt>
                <c:pt idx="304">
                  <c:v>8506</c:v>
                </c:pt>
                <c:pt idx="305">
                  <c:v>8089</c:v>
                </c:pt>
                <c:pt idx="306">
                  <c:v>8246</c:v>
                </c:pt>
                <c:pt idx="307">
                  <c:v>7806</c:v>
                </c:pt>
                <c:pt idx="308">
                  <c:v>7761</c:v>
                </c:pt>
                <c:pt idx="309">
                  <c:v>7533</c:v>
                </c:pt>
                <c:pt idx="310">
                  <c:v>7338</c:v>
                </c:pt>
                <c:pt idx="311">
                  <c:v>7780</c:v>
                </c:pt>
                <c:pt idx="312">
                  <c:v>7780</c:v>
                </c:pt>
                <c:pt idx="313">
                  <c:v>8090</c:v>
                </c:pt>
                <c:pt idx="314">
                  <c:v>8154</c:v>
                </c:pt>
                <c:pt idx="315">
                  <c:v>8032</c:v>
                </c:pt>
                <c:pt idx="316">
                  <c:v>8194</c:v>
                </c:pt>
                <c:pt idx="317">
                  <c:v>8320</c:v>
                </c:pt>
                <c:pt idx="318">
                  <c:v>8485</c:v>
                </c:pt>
                <c:pt idx="319">
                  <c:v>8691</c:v>
                </c:pt>
                <c:pt idx="320">
                  <c:v>8666</c:v>
                </c:pt>
                <c:pt idx="321">
                  <c:v>8762</c:v>
                </c:pt>
                <c:pt idx="322">
                  <c:v>9014</c:v>
                </c:pt>
                <c:pt idx="323">
                  <c:v>9301</c:v>
                </c:pt>
                <c:pt idx="324">
                  <c:v>9523</c:v>
                </c:pt>
                <c:pt idx="325">
                  <c:v>9837</c:v>
                </c:pt>
                <c:pt idx="326">
                  <c:v>9962</c:v>
                </c:pt>
                <c:pt idx="327">
                  <c:v>9900</c:v>
                </c:pt>
                <c:pt idx="328">
                  <c:v>9769</c:v>
                </c:pt>
                <c:pt idx="329">
                  <c:v>10056</c:v>
                </c:pt>
                <c:pt idx="330">
                  <c:v>10056</c:v>
                </c:pt>
                <c:pt idx="331">
                  <c:v>10377</c:v>
                </c:pt>
                <c:pt idx="332">
                  <c:v>10558</c:v>
                </c:pt>
                <c:pt idx="333">
                  <c:v>10623</c:v>
                </c:pt>
                <c:pt idx="334">
                  <c:v>10423</c:v>
                </c:pt>
                <c:pt idx="335">
                  <c:v>10002</c:v>
                </c:pt>
                <c:pt idx="336">
                  <c:v>9632</c:v>
                </c:pt>
                <c:pt idx="337">
                  <c:v>9804</c:v>
                </c:pt>
                <c:pt idx="338">
                  <c:v>10149</c:v>
                </c:pt>
                <c:pt idx="339">
                  <c:v>10349</c:v>
                </c:pt>
                <c:pt idx="340">
                  <c:v>10227</c:v>
                </c:pt>
                <c:pt idx="341">
                  <c:v>10155</c:v>
                </c:pt>
                <c:pt idx="342">
                  <c:v>9822</c:v>
                </c:pt>
                <c:pt idx="343">
                  <c:v>9516</c:v>
                </c:pt>
                <c:pt idx="344">
                  <c:v>9346</c:v>
                </c:pt>
                <c:pt idx="345">
                  <c:v>9043</c:v>
                </c:pt>
                <c:pt idx="346">
                  <c:v>9263</c:v>
                </c:pt>
                <c:pt idx="347">
                  <c:v>9630</c:v>
                </c:pt>
                <c:pt idx="348">
                  <c:v>9983</c:v>
                </c:pt>
                <c:pt idx="349">
                  <c:v>10260</c:v>
                </c:pt>
                <c:pt idx="350">
                  <c:v>10474</c:v>
                </c:pt>
                <c:pt idx="351">
                  <c:v>10295</c:v>
                </c:pt>
                <c:pt idx="352">
                  <c:v>9832</c:v>
                </c:pt>
                <c:pt idx="353">
                  <c:v>9116</c:v>
                </c:pt>
                <c:pt idx="354">
                  <c:v>8683</c:v>
                </c:pt>
                <c:pt idx="355">
                  <c:v>8311</c:v>
                </c:pt>
                <c:pt idx="356">
                  <c:v>8022</c:v>
                </c:pt>
                <c:pt idx="357">
                  <c:v>7707</c:v>
                </c:pt>
                <c:pt idx="358">
                  <c:v>7712</c:v>
                </c:pt>
                <c:pt idx="359">
                  <c:v>7617</c:v>
                </c:pt>
                <c:pt idx="360">
                  <c:v>7331</c:v>
                </c:pt>
                <c:pt idx="361">
                  <c:v>7307</c:v>
                </c:pt>
                <c:pt idx="362">
                  <c:v>7307</c:v>
                </c:pt>
                <c:pt idx="363">
                  <c:v>6973</c:v>
                </c:pt>
                <c:pt idx="364">
                  <c:v>6521</c:v>
                </c:pt>
                <c:pt idx="365">
                  <c:v>6072</c:v>
                </c:pt>
                <c:pt idx="366">
                  <c:v>5510</c:v>
                </c:pt>
                <c:pt idx="367">
                  <c:v>4761</c:v>
                </c:pt>
                <c:pt idx="368">
                  <c:v>3870</c:v>
                </c:pt>
                <c:pt idx="369">
                  <c:v>3058</c:v>
                </c:pt>
                <c:pt idx="370">
                  <c:v>2420</c:v>
                </c:pt>
                <c:pt idx="371">
                  <c:v>2128</c:v>
                </c:pt>
                <c:pt idx="372">
                  <c:v>2157</c:v>
                </c:pt>
                <c:pt idx="373">
                  <c:v>2236</c:v>
                </c:pt>
                <c:pt idx="374">
                  <c:v>2384</c:v>
                </c:pt>
                <c:pt idx="375">
                  <c:v>2408</c:v>
                </c:pt>
                <c:pt idx="376">
                  <c:v>2373</c:v>
                </c:pt>
                <c:pt idx="377">
                  <c:v>2419</c:v>
                </c:pt>
                <c:pt idx="378">
                  <c:v>2594</c:v>
                </c:pt>
                <c:pt idx="379">
                  <c:v>2811</c:v>
                </c:pt>
                <c:pt idx="380">
                  <c:v>2897</c:v>
                </c:pt>
                <c:pt idx="381">
                  <c:v>2824</c:v>
                </c:pt>
                <c:pt idx="382">
                  <c:v>2674</c:v>
                </c:pt>
                <c:pt idx="383">
                  <c:v>2580</c:v>
                </c:pt>
                <c:pt idx="384">
                  <c:v>2493</c:v>
                </c:pt>
                <c:pt idx="385">
                  <c:v>2642</c:v>
                </c:pt>
                <c:pt idx="386">
                  <c:v>2715</c:v>
                </c:pt>
                <c:pt idx="387">
                  <c:v>2563</c:v>
                </c:pt>
                <c:pt idx="388">
                  <c:v>2443</c:v>
                </c:pt>
                <c:pt idx="389">
                  <c:v>2150</c:v>
                </c:pt>
                <c:pt idx="390">
                  <c:v>1903</c:v>
                </c:pt>
                <c:pt idx="391">
                  <c:v>1726</c:v>
                </c:pt>
                <c:pt idx="392">
                  <c:v>1714</c:v>
                </c:pt>
                <c:pt idx="393">
                  <c:v>2095</c:v>
                </c:pt>
                <c:pt idx="394">
                  <c:v>2266</c:v>
                </c:pt>
                <c:pt idx="395">
                  <c:v>2424</c:v>
                </c:pt>
                <c:pt idx="396">
                  <c:v>2562</c:v>
                </c:pt>
                <c:pt idx="397">
                  <c:v>2617</c:v>
                </c:pt>
                <c:pt idx="398">
                  <c:v>2687</c:v>
                </c:pt>
                <c:pt idx="399">
                  <c:v>2556</c:v>
                </c:pt>
                <c:pt idx="400">
                  <c:v>2589</c:v>
                </c:pt>
                <c:pt idx="401">
                  <c:v>2527</c:v>
                </c:pt>
                <c:pt idx="402">
                  <c:v>2361</c:v>
                </c:pt>
                <c:pt idx="403">
                  <c:v>2136</c:v>
                </c:pt>
                <c:pt idx="404">
                  <c:v>2055</c:v>
                </c:pt>
                <c:pt idx="405">
                  <c:v>2162</c:v>
                </c:pt>
                <c:pt idx="406">
                  <c:v>2213</c:v>
                </c:pt>
                <c:pt idx="407">
                  <c:v>2411</c:v>
                </c:pt>
                <c:pt idx="408">
                  <c:v>2411</c:v>
                </c:pt>
                <c:pt idx="409">
                  <c:v>2513</c:v>
                </c:pt>
                <c:pt idx="410">
                  <c:v>2196</c:v>
                </c:pt>
                <c:pt idx="411">
                  <c:v>2124</c:v>
                </c:pt>
                <c:pt idx="412">
                  <c:v>2092</c:v>
                </c:pt>
                <c:pt idx="413">
                  <c:v>2490</c:v>
                </c:pt>
                <c:pt idx="414">
                  <c:v>2679</c:v>
                </c:pt>
                <c:pt idx="415">
                  <c:v>2799</c:v>
                </c:pt>
                <c:pt idx="416">
                  <c:v>2815</c:v>
                </c:pt>
                <c:pt idx="417">
                  <c:v>2491</c:v>
                </c:pt>
                <c:pt idx="418">
                  <c:v>2449</c:v>
                </c:pt>
                <c:pt idx="419">
                  <c:v>2547</c:v>
                </c:pt>
                <c:pt idx="420">
                  <c:v>2563</c:v>
                </c:pt>
                <c:pt idx="421">
                  <c:v>2714</c:v>
                </c:pt>
                <c:pt idx="422">
                  <c:v>2685</c:v>
                </c:pt>
                <c:pt idx="423">
                  <c:v>2491</c:v>
                </c:pt>
                <c:pt idx="424">
                  <c:v>2014</c:v>
                </c:pt>
                <c:pt idx="425">
                  <c:v>1773</c:v>
                </c:pt>
                <c:pt idx="426">
                  <c:v>1693</c:v>
                </c:pt>
                <c:pt idx="427">
                  <c:v>1695</c:v>
                </c:pt>
                <c:pt idx="428">
                  <c:v>1881</c:v>
                </c:pt>
                <c:pt idx="429">
                  <c:v>2088</c:v>
                </c:pt>
                <c:pt idx="430">
                  <c:v>2275</c:v>
                </c:pt>
                <c:pt idx="431">
                  <c:v>2452</c:v>
                </c:pt>
                <c:pt idx="432">
                  <c:v>2452</c:v>
                </c:pt>
                <c:pt idx="433">
                  <c:v>2464</c:v>
                </c:pt>
                <c:pt idx="434">
                  <c:v>2426</c:v>
                </c:pt>
                <c:pt idx="435">
                  <c:v>2041</c:v>
                </c:pt>
                <c:pt idx="436">
                  <c:v>1911</c:v>
                </c:pt>
                <c:pt idx="437">
                  <c:v>1810</c:v>
                </c:pt>
                <c:pt idx="438">
                  <c:v>1761</c:v>
                </c:pt>
                <c:pt idx="439">
                  <c:v>1858</c:v>
                </c:pt>
                <c:pt idx="440">
                  <c:v>2039</c:v>
                </c:pt>
                <c:pt idx="441">
                  <c:v>2229</c:v>
                </c:pt>
                <c:pt idx="442">
                  <c:v>2356</c:v>
                </c:pt>
                <c:pt idx="443">
                  <c:v>2385</c:v>
                </c:pt>
                <c:pt idx="444">
                  <c:v>2212</c:v>
                </c:pt>
                <c:pt idx="445">
                  <c:v>2149</c:v>
                </c:pt>
                <c:pt idx="446">
                  <c:v>2166</c:v>
                </c:pt>
                <c:pt idx="447">
                  <c:v>2242</c:v>
                </c:pt>
                <c:pt idx="448">
                  <c:v>2170</c:v>
                </c:pt>
                <c:pt idx="449">
                  <c:v>2228</c:v>
                </c:pt>
                <c:pt idx="450">
                  <c:v>2252</c:v>
                </c:pt>
                <c:pt idx="451">
                  <c:v>2285</c:v>
                </c:pt>
                <c:pt idx="452">
                  <c:v>2331</c:v>
                </c:pt>
                <c:pt idx="453">
                  <c:v>2235</c:v>
                </c:pt>
                <c:pt idx="454">
                  <c:v>2284</c:v>
                </c:pt>
                <c:pt idx="455">
                  <c:v>2341</c:v>
                </c:pt>
                <c:pt idx="456">
                  <c:v>2423</c:v>
                </c:pt>
                <c:pt idx="457">
                  <c:v>2609</c:v>
                </c:pt>
                <c:pt idx="458">
                  <c:v>2695</c:v>
                </c:pt>
                <c:pt idx="459">
                  <c:v>2730</c:v>
                </c:pt>
                <c:pt idx="460">
                  <c:v>2735</c:v>
                </c:pt>
                <c:pt idx="461">
                  <c:v>2670</c:v>
                </c:pt>
                <c:pt idx="462">
                  <c:v>2673</c:v>
                </c:pt>
                <c:pt idx="463">
                  <c:v>2668</c:v>
                </c:pt>
                <c:pt idx="464">
                  <c:v>2633</c:v>
                </c:pt>
                <c:pt idx="465">
                  <c:v>2588</c:v>
                </c:pt>
              </c:numCache>
            </c:numRef>
          </c:yVal>
          <c:smooth val="0"/>
        </c:ser>
        <c:dLbls>
          <c:showLegendKey val="0"/>
          <c:showVal val="0"/>
          <c:showCatName val="0"/>
          <c:showSerName val="0"/>
          <c:showPercent val="0"/>
          <c:showBubbleSize val="0"/>
        </c:dLbls>
        <c:axId val="361790848"/>
        <c:axId val="362108416"/>
      </c:scatterChart>
      <c:valAx>
        <c:axId val="361790848"/>
        <c:scaling>
          <c:orientation val="minMax"/>
          <c:max val="12000"/>
        </c:scaling>
        <c:delete val="0"/>
        <c:axPos val="b"/>
        <c:numFmt formatCode="General" sourceLinked="1"/>
        <c:majorTickMark val="out"/>
        <c:minorTickMark val="none"/>
        <c:tickLblPos val="nextTo"/>
        <c:spPr>
          <a:ln>
            <a:solidFill>
              <a:schemeClr val="tx1"/>
            </a:solidFill>
          </a:ln>
        </c:spPr>
        <c:crossAx val="362108416"/>
        <c:crosses val="autoZero"/>
        <c:crossBetween val="midCat"/>
      </c:valAx>
      <c:valAx>
        <c:axId val="362108416"/>
        <c:scaling>
          <c:orientation val="minMax"/>
          <c:max val="45000"/>
          <c:min val="0"/>
        </c:scaling>
        <c:delete val="0"/>
        <c:axPos val="l"/>
        <c:numFmt formatCode="General" sourceLinked="1"/>
        <c:majorTickMark val="out"/>
        <c:minorTickMark val="none"/>
        <c:tickLblPos val="nextTo"/>
        <c:spPr>
          <a:ln>
            <a:solidFill>
              <a:schemeClr val="tx1"/>
            </a:solidFill>
          </a:ln>
        </c:spPr>
        <c:crossAx val="361790848"/>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39993222947788"/>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B'!$AH$5:$AH$470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B'!$AI$5:$AI$470</c:f>
              <c:numCache>
                <c:formatCode>General</c:formatCode>
                <c:ptCount val="466"/>
                <c:pt idx="0">
                  <c:v>22143</c:v>
                </c:pt>
                <c:pt idx="1">
                  <c:v>23785</c:v>
                </c:pt>
                <c:pt idx="2">
                  <c:v>21293</c:v>
                </c:pt>
                <c:pt idx="3">
                  <c:v>22101</c:v>
                </c:pt>
                <c:pt idx="4">
                  <c:v>22399</c:v>
                </c:pt>
                <c:pt idx="5">
                  <c:v>22542</c:v>
                </c:pt>
                <c:pt idx="6">
                  <c:v>19682</c:v>
                </c:pt>
                <c:pt idx="7">
                  <c:v>20835</c:v>
                </c:pt>
                <c:pt idx="8">
                  <c:v>21998</c:v>
                </c:pt>
                <c:pt idx="9">
                  <c:v>22929</c:v>
                </c:pt>
                <c:pt idx="10">
                  <c:v>23480</c:v>
                </c:pt>
                <c:pt idx="11">
                  <c:v>21098</c:v>
                </c:pt>
                <c:pt idx="12">
                  <c:v>21742</c:v>
                </c:pt>
                <c:pt idx="13">
                  <c:v>22266</c:v>
                </c:pt>
                <c:pt idx="14">
                  <c:v>22672</c:v>
                </c:pt>
                <c:pt idx="15">
                  <c:v>22922</c:v>
                </c:pt>
                <c:pt idx="16">
                  <c:v>20936</c:v>
                </c:pt>
                <c:pt idx="17">
                  <c:v>21871</c:v>
                </c:pt>
                <c:pt idx="18">
                  <c:v>22858</c:v>
                </c:pt>
                <c:pt idx="19">
                  <c:v>23773</c:v>
                </c:pt>
                <c:pt idx="20">
                  <c:v>21958</c:v>
                </c:pt>
                <c:pt idx="21">
                  <c:v>22884</c:v>
                </c:pt>
                <c:pt idx="22">
                  <c:v>23512</c:v>
                </c:pt>
                <c:pt idx="23">
                  <c:v>24073</c:v>
                </c:pt>
                <c:pt idx="24">
                  <c:v>24687</c:v>
                </c:pt>
                <c:pt idx="25">
                  <c:v>24363</c:v>
                </c:pt>
                <c:pt idx="26">
                  <c:v>25403</c:v>
                </c:pt>
                <c:pt idx="27">
                  <c:v>25739</c:v>
                </c:pt>
                <c:pt idx="28">
                  <c:v>23844</c:v>
                </c:pt>
                <c:pt idx="29">
                  <c:v>24136</c:v>
                </c:pt>
                <c:pt idx="30">
                  <c:v>24447</c:v>
                </c:pt>
                <c:pt idx="31">
                  <c:v>24717</c:v>
                </c:pt>
                <c:pt idx="32">
                  <c:v>23438</c:v>
                </c:pt>
                <c:pt idx="33">
                  <c:v>23438</c:v>
                </c:pt>
                <c:pt idx="34">
                  <c:v>24051</c:v>
                </c:pt>
                <c:pt idx="35">
                  <c:v>24075</c:v>
                </c:pt>
                <c:pt idx="36">
                  <c:v>22306</c:v>
                </c:pt>
                <c:pt idx="37">
                  <c:v>22647</c:v>
                </c:pt>
                <c:pt idx="38">
                  <c:v>22945</c:v>
                </c:pt>
                <c:pt idx="39">
                  <c:v>23263</c:v>
                </c:pt>
                <c:pt idx="40">
                  <c:v>22349</c:v>
                </c:pt>
                <c:pt idx="41">
                  <c:v>23179</c:v>
                </c:pt>
                <c:pt idx="42">
                  <c:v>23567</c:v>
                </c:pt>
                <c:pt idx="43">
                  <c:v>23538</c:v>
                </c:pt>
                <c:pt idx="44">
                  <c:v>23338</c:v>
                </c:pt>
                <c:pt idx="45">
                  <c:v>24034</c:v>
                </c:pt>
                <c:pt idx="46">
                  <c:v>24543</c:v>
                </c:pt>
                <c:pt idx="47">
                  <c:v>24601</c:v>
                </c:pt>
                <c:pt idx="48">
                  <c:v>23929</c:v>
                </c:pt>
                <c:pt idx="49">
                  <c:v>23677</c:v>
                </c:pt>
                <c:pt idx="50">
                  <c:v>23160</c:v>
                </c:pt>
                <c:pt idx="51">
                  <c:v>22301</c:v>
                </c:pt>
                <c:pt idx="52">
                  <c:v>22761</c:v>
                </c:pt>
                <c:pt idx="53">
                  <c:v>23125</c:v>
                </c:pt>
                <c:pt idx="54">
                  <c:v>23324</c:v>
                </c:pt>
                <c:pt idx="55">
                  <c:v>23382</c:v>
                </c:pt>
                <c:pt idx="56">
                  <c:v>24130</c:v>
                </c:pt>
                <c:pt idx="57">
                  <c:v>24858</c:v>
                </c:pt>
                <c:pt idx="58">
                  <c:v>25432</c:v>
                </c:pt>
                <c:pt idx="59">
                  <c:v>25858</c:v>
                </c:pt>
                <c:pt idx="60">
                  <c:v>26471</c:v>
                </c:pt>
                <c:pt idx="61">
                  <c:v>26471</c:v>
                </c:pt>
                <c:pt idx="62">
                  <c:v>25299</c:v>
                </c:pt>
                <c:pt idx="63">
                  <c:v>25178</c:v>
                </c:pt>
                <c:pt idx="64">
                  <c:v>24527</c:v>
                </c:pt>
                <c:pt idx="65">
                  <c:v>23774</c:v>
                </c:pt>
                <c:pt idx="66">
                  <c:v>22936</c:v>
                </c:pt>
                <c:pt idx="67">
                  <c:v>23345</c:v>
                </c:pt>
                <c:pt idx="68">
                  <c:v>23528</c:v>
                </c:pt>
                <c:pt idx="69">
                  <c:v>23343</c:v>
                </c:pt>
                <c:pt idx="70">
                  <c:v>23543</c:v>
                </c:pt>
                <c:pt idx="71">
                  <c:v>23677</c:v>
                </c:pt>
                <c:pt idx="72">
                  <c:v>23607</c:v>
                </c:pt>
                <c:pt idx="73">
                  <c:v>24263</c:v>
                </c:pt>
                <c:pt idx="74">
                  <c:v>24908</c:v>
                </c:pt>
                <c:pt idx="75">
                  <c:v>25113</c:v>
                </c:pt>
                <c:pt idx="76">
                  <c:v>25654</c:v>
                </c:pt>
                <c:pt idx="77">
                  <c:v>25617</c:v>
                </c:pt>
                <c:pt idx="78">
                  <c:v>24962</c:v>
                </c:pt>
                <c:pt idx="79">
                  <c:v>24634</c:v>
                </c:pt>
                <c:pt idx="80">
                  <c:v>24521</c:v>
                </c:pt>
                <c:pt idx="81">
                  <c:v>24240</c:v>
                </c:pt>
                <c:pt idx="82">
                  <c:v>23683</c:v>
                </c:pt>
                <c:pt idx="83">
                  <c:v>24203</c:v>
                </c:pt>
                <c:pt idx="84">
                  <c:v>24450</c:v>
                </c:pt>
                <c:pt idx="85">
                  <c:v>23592</c:v>
                </c:pt>
                <c:pt idx="86">
                  <c:v>24538</c:v>
                </c:pt>
                <c:pt idx="87">
                  <c:v>25308</c:v>
                </c:pt>
                <c:pt idx="88">
                  <c:v>25134</c:v>
                </c:pt>
                <c:pt idx="89">
                  <c:v>26130</c:v>
                </c:pt>
                <c:pt idx="90">
                  <c:v>26452</c:v>
                </c:pt>
                <c:pt idx="91">
                  <c:v>24702</c:v>
                </c:pt>
                <c:pt idx="92">
                  <c:v>25116</c:v>
                </c:pt>
                <c:pt idx="93">
                  <c:v>25413</c:v>
                </c:pt>
                <c:pt idx="94">
                  <c:v>24573</c:v>
                </c:pt>
                <c:pt idx="95">
                  <c:v>25869</c:v>
                </c:pt>
                <c:pt idx="96">
                  <c:v>26702</c:v>
                </c:pt>
                <c:pt idx="97">
                  <c:v>25486</c:v>
                </c:pt>
                <c:pt idx="98">
                  <c:v>26222</c:v>
                </c:pt>
                <c:pt idx="99">
                  <c:v>26222</c:v>
                </c:pt>
                <c:pt idx="100">
                  <c:v>23996</c:v>
                </c:pt>
                <c:pt idx="101">
                  <c:v>25351</c:v>
                </c:pt>
                <c:pt idx="102">
                  <c:v>26417</c:v>
                </c:pt>
                <c:pt idx="103">
                  <c:v>27060</c:v>
                </c:pt>
                <c:pt idx="104">
                  <c:v>26733</c:v>
                </c:pt>
                <c:pt idx="105">
                  <c:v>27961</c:v>
                </c:pt>
                <c:pt idx="106">
                  <c:v>28841</c:v>
                </c:pt>
                <c:pt idx="107">
                  <c:v>29063</c:v>
                </c:pt>
                <c:pt idx="108">
                  <c:v>30083</c:v>
                </c:pt>
                <c:pt idx="109">
                  <c:v>30344</c:v>
                </c:pt>
                <c:pt idx="110">
                  <c:v>29128</c:v>
                </c:pt>
                <c:pt idx="111">
                  <c:v>29584</c:v>
                </c:pt>
                <c:pt idx="112">
                  <c:v>29729</c:v>
                </c:pt>
                <c:pt idx="113">
                  <c:v>29549</c:v>
                </c:pt>
                <c:pt idx="114">
                  <c:v>30053</c:v>
                </c:pt>
                <c:pt idx="115">
                  <c:v>30356</c:v>
                </c:pt>
                <c:pt idx="116">
                  <c:v>30206</c:v>
                </c:pt>
                <c:pt idx="117">
                  <c:v>31010</c:v>
                </c:pt>
                <c:pt idx="118">
                  <c:v>31272</c:v>
                </c:pt>
                <c:pt idx="119">
                  <c:v>30984</c:v>
                </c:pt>
                <c:pt idx="120">
                  <c:v>30651</c:v>
                </c:pt>
                <c:pt idx="121">
                  <c:v>31026</c:v>
                </c:pt>
                <c:pt idx="122">
                  <c:v>31056</c:v>
                </c:pt>
                <c:pt idx="123">
                  <c:v>30325</c:v>
                </c:pt>
                <c:pt idx="124">
                  <c:v>31073</c:v>
                </c:pt>
                <c:pt idx="125">
                  <c:v>31253</c:v>
                </c:pt>
                <c:pt idx="126">
                  <c:v>31486</c:v>
                </c:pt>
                <c:pt idx="127">
                  <c:v>32177</c:v>
                </c:pt>
                <c:pt idx="128">
                  <c:v>32313</c:v>
                </c:pt>
                <c:pt idx="129">
                  <c:v>33075</c:v>
                </c:pt>
                <c:pt idx="130">
                  <c:v>32947</c:v>
                </c:pt>
                <c:pt idx="131">
                  <c:v>31815</c:v>
                </c:pt>
                <c:pt idx="132">
                  <c:v>31389</c:v>
                </c:pt>
                <c:pt idx="133">
                  <c:v>30788</c:v>
                </c:pt>
                <c:pt idx="134">
                  <c:v>31051</c:v>
                </c:pt>
                <c:pt idx="135">
                  <c:v>32336</c:v>
                </c:pt>
                <c:pt idx="136">
                  <c:v>33213</c:v>
                </c:pt>
                <c:pt idx="137">
                  <c:v>33154</c:v>
                </c:pt>
                <c:pt idx="138">
                  <c:v>34915</c:v>
                </c:pt>
                <c:pt idx="139">
                  <c:v>35613</c:v>
                </c:pt>
                <c:pt idx="140">
                  <c:v>36118</c:v>
                </c:pt>
                <c:pt idx="141">
                  <c:v>36714</c:v>
                </c:pt>
                <c:pt idx="142">
                  <c:v>36342</c:v>
                </c:pt>
                <c:pt idx="143">
                  <c:v>36170</c:v>
                </c:pt>
                <c:pt idx="144">
                  <c:v>35855</c:v>
                </c:pt>
                <c:pt idx="145">
                  <c:v>35090</c:v>
                </c:pt>
                <c:pt idx="146">
                  <c:v>35452</c:v>
                </c:pt>
                <c:pt idx="147">
                  <c:v>35659</c:v>
                </c:pt>
                <c:pt idx="148">
                  <c:v>35183</c:v>
                </c:pt>
                <c:pt idx="149">
                  <c:v>36225</c:v>
                </c:pt>
                <c:pt idx="150">
                  <c:v>36224</c:v>
                </c:pt>
                <c:pt idx="151">
                  <c:v>35583</c:v>
                </c:pt>
                <c:pt idx="152">
                  <c:v>37113</c:v>
                </c:pt>
                <c:pt idx="153">
                  <c:v>37113</c:v>
                </c:pt>
                <c:pt idx="154">
                  <c:v>36578</c:v>
                </c:pt>
                <c:pt idx="155">
                  <c:v>36404</c:v>
                </c:pt>
                <c:pt idx="156">
                  <c:v>35868</c:v>
                </c:pt>
                <c:pt idx="157">
                  <c:v>34878</c:v>
                </c:pt>
                <c:pt idx="158">
                  <c:v>35246</c:v>
                </c:pt>
                <c:pt idx="159">
                  <c:v>35190</c:v>
                </c:pt>
                <c:pt idx="160">
                  <c:v>35198</c:v>
                </c:pt>
                <c:pt idx="161">
                  <c:v>35630</c:v>
                </c:pt>
                <c:pt idx="162">
                  <c:v>35338</c:v>
                </c:pt>
                <c:pt idx="163">
                  <c:v>36064</c:v>
                </c:pt>
                <c:pt idx="164">
                  <c:v>36384</c:v>
                </c:pt>
                <c:pt idx="165">
                  <c:v>35992</c:v>
                </c:pt>
                <c:pt idx="166">
                  <c:v>37132</c:v>
                </c:pt>
                <c:pt idx="167">
                  <c:v>36690</c:v>
                </c:pt>
                <c:pt idx="168">
                  <c:v>35533</c:v>
                </c:pt>
                <c:pt idx="169">
                  <c:v>36641</c:v>
                </c:pt>
                <c:pt idx="170">
                  <c:v>36809</c:v>
                </c:pt>
                <c:pt idx="171">
                  <c:v>36565</c:v>
                </c:pt>
                <c:pt idx="172">
                  <c:v>37029</c:v>
                </c:pt>
                <c:pt idx="173">
                  <c:v>36759</c:v>
                </c:pt>
                <c:pt idx="174">
                  <c:v>35432</c:v>
                </c:pt>
                <c:pt idx="175">
                  <c:v>34503</c:v>
                </c:pt>
                <c:pt idx="176">
                  <c:v>33636</c:v>
                </c:pt>
                <c:pt idx="177">
                  <c:v>32465</c:v>
                </c:pt>
                <c:pt idx="178">
                  <c:v>33765</c:v>
                </c:pt>
                <c:pt idx="179">
                  <c:v>33677</c:v>
                </c:pt>
                <c:pt idx="180">
                  <c:v>35454</c:v>
                </c:pt>
                <c:pt idx="181">
                  <c:v>36159</c:v>
                </c:pt>
                <c:pt idx="182">
                  <c:v>36305</c:v>
                </c:pt>
                <c:pt idx="183">
                  <c:v>37805</c:v>
                </c:pt>
                <c:pt idx="184">
                  <c:v>37805</c:v>
                </c:pt>
                <c:pt idx="185">
                  <c:v>37806</c:v>
                </c:pt>
                <c:pt idx="186">
                  <c:v>37349</c:v>
                </c:pt>
                <c:pt idx="187">
                  <c:v>37258</c:v>
                </c:pt>
                <c:pt idx="188">
                  <c:v>36308</c:v>
                </c:pt>
                <c:pt idx="189">
                  <c:v>35113</c:v>
                </c:pt>
                <c:pt idx="190">
                  <c:v>34819</c:v>
                </c:pt>
                <c:pt idx="191">
                  <c:v>33721</c:v>
                </c:pt>
                <c:pt idx="192">
                  <c:v>35134</c:v>
                </c:pt>
                <c:pt idx="193">
                  <c:v>36133</c:v>
                </c:pt>
                <c:pt idx="194">
                  <c:v>35721</c:v>
                </c:pt>
                <c:pt idx="195">
                  <c:v>36589</c:v>
                </c:pt>
                <c:pt idx="196">
                  <c:v>36667</c:v>
                </c:pt>
                <c:pt idx="197">
                  <c:v>35948</c:v>
                </c:pt>
                <c:pt idx="198">
                  <c:v>36756</c:v>
                </c:pt>
                <c:pt idx="199">
                  <c:v>36756</c:v>
                </c:pt>
                <c:pt idx="200">
                  <c:v>35437</c:v>
                </c:pt>
                <c:pt idx="201">
                  <c:v>36488</c:v>
                </c:pt>
                <c:pt idx="202">
                  <c:v>33971</c:v>
                </c:pt>
                <c:pt idx="203">
                  <c:v>35502</c:v>
                </c:pt>
                <c:pt idx="204">
                  <c:v>36449</c:v>
                </c:pt>
                <c:pt idx="205">
                  <c:v>34108</c:v>
                </c:pt>
                <c:pt idx="206">
                  <c:v>34915</c:v>
                </c:pt>
                <c:pt idx="207">
                  <c:v>34950</c:v>
                </c:pt>
                <c:pt idx="208">
                  <c:v>32441</c:v>
                </c:pt>
                <c:pt idx="209">
                  <c:v>33220</c:v>
                </c:pt>
                <c:pt idx="210">
                  <c:v>33579</c:v>
                </c:pt>
                <c:pt idx="211">
                  <c:v>32540</c:v>
                </c:pt>
                <c:pt idx="212">
                  <c:v>33414</c:v>
                </c:pt>
                <c:pt idx="213">
                  <c:v>33667</c:v>
                </c:pt>
                <c:pt idx="214">
                  <c:v>33299</c:v>
                </c:pt>
                <c:pt idx="215">
                  <c:v>34286</c:v>
                </c:pt>
                <c:pt idx="216">
                  <c:v>34286</c:v>
                </c:pt>
                <c:pt idx="217">
                  <c:v>34293</c:v>
                </c:pt>
                <c:pt idx="218">
                  <c:v>34589</c:v>
                </c:pt>
                <c:pt idx="219">
                  <c:v>35076</c:v>
                </c:pt>
                <c:pt idx="220">
                  <c:v>35108</c:v>
                </c:pt>
                <c:pt idx="221">
                  <c:v>35832</c:v>
                </c:pt>
                <c:pt idx="222">
                  <c:v>36058</c:v>
                </c:pt>
                <c:pt idx="223">
                  <c:v>35357</c:v>
                </c:pt>
                <c:pt idx="224">
                  <c:v>34625</c:v>
                </c:pt>
                <c:pt idx="225">
                  <c:v>34016</c:v>
                </c:pt>
                <c:pt idx="226">
                  <c:v>33164</c:v>
                </c:pt>
                <c:pt idx="227">
                  <c:v>32561</c:v>
                </c:pt>
                <c:pt idx="228">
                  <c:v>32350</c:v>
                </c:pt>
                <c:pt idx="229">
                  <c:v>30998</c:v>
                </c:pt>
                <c:pt idx="230">
                  <c:v>28054</c:v>
                </c:pt>
                <c:pt idx="231">
                  <c:v>24751</c:v>
                </c:pt>
                <c:pt idx="232">
                  <c:v>20524</c:v>
                </c:pt>
                <c:pt idx="233">
                  <c:v>16250</c:v>
                </c:pt>
                <c:pt idx="234">
                  <c:v>12467</c:v>
                </c:pt>
                <c:pt idx="235">
                  <c:v>10257</c:v>
                </c:pt>
                <c:pt idx="236">
                  <c:v>10257</c:v>
                </c:pt>
                <c:pt idx="237">
                  <c:v>8042</c:v>
                </c:pt>
                <c:pt idx="238">
                  <c:v>7069</c:v>
                </c:pt>
                <c:pt idx="239">
                  <c:v>6068</c:v>
                </c:pt>
                <c:pt idx="240">
                  <c:v>4187</c:v>
                </c:pt>
                <c:pt idx="241">
                  <c:v>3493</c:v>
                </c:pt>
                <c:pt idx="242">
                  <c:v>3036</c:v>
                </c:pt>
                <c:pt idx="243">
                  <c:v>2567</c:v>
                </c:pt>
                <c:pt idx="244">
                  <c:v>2711</c:v>
                </c:pt>
                <c:pt idx="245">
                  <c:v>2871</c:v>
                </c:pt>
                <c:pt idx="246">
                  <c:v>2985</c:v>
                </c:pt>
                <c:pt idx="247">
                  <c:v>2972</c:v>
                </c:pt>
                <c:pt idx="248">
                  <c:v>2870</c:v>
                </c:pt>
                <c:pt idx="249">
                  <c:v>2707</c:v>
                </c:pt>
                <c:pt idx="250">
                  <c:v>2644</c:v>
                </c:pt>
                <c:pt idx="251">
                  <c:v>2666</c:v>
                </c:pt>
                <c:pt idx="252">
                  <c:v>2514</c:v>
                </c:pt>
                <c:pt idx="253">
                  <c:v>2425</c:v>
                </c:pt>
                <c:pt idx="254">
                  <c:v>2425</c:v>
                </c:pt>
                <c:pt idx="255">
                  <c:v>2193</c:v>
                </c:pt>
                <c:pt idx="256">
                  <c:v>2001</c:v>
                </c:pt>
                <c:pt idx="257">
                  <c:v>1894</c:v>
                </c:pt>
                <c:pt idx="258">
                  <c:v>1971</c:v>
                </c:pt>
                <c:pt idx="259">
                  <c:v>2134</c:v>
                </c:pt>
                <c:pt idx="260">
                  <c:v>2370</c:v>
                </c:pt>
                <c:pt idx="261">
                  <c:v>2768</c:v>
                </c:pt>
                <c:pt idx="262">
                  <c:v>2916</c:v>
                </c:pt>
                <c:pt idx="263">
                  <c:v>2973</c:v>
                </c:pt>
                <c:pt idx="264">
                  <c:v>2711</c:v>
                </c:pt>
                <c:pt idx="265">
                  <c:v>2618</c:v>
                </c:pt>
                <c:pt idx="266">
                  <c:v>2379</c:v>
                </c:pt>
                <c:pt idx="267">
                  <c:v>2304</c:v>
                </c:pt>
                <c:pt idx="268">
                  <c:v>2136</c:v>
                </c:pt>
                <c:pt idx="269">
                  <c:v>2161</c:v>
                </c:pt>
                <c:pt idx="270">
                  <c:v>1984</c:v>
                </c:pt>
                <c:pt idx="271">
                  <c:v>1884</c:v>
                </c:pt>
                <c:pt idx="272">
                  <c:v>2041</c:v>
                </c:pt>
                <c:pt idx="273">
                  <c:v>2210</c:v>
                </c:pt>
                <c:pt idx="274">
                  <c:v>2455</c:v>
                </c:pt>
                <c:pt idx="275">
                  <c:v>2375</c:v>
                </c:pt>
                <c:pt idx="276">
                  <c:v>2585</c:v>
                </c:pt>
                <c:pt idx="277">
                  <c:v>2786</c:v>
                </c:pt>
                <c:pt idx="278">
                  <c:v>3281</c:v>
                </c:pt>
                <c:pt idx="279">
                  <c:v>3281</c:v>
                </c:pt>
                <c:pt idx="280">
                  <c:v>3585</c:v>
                </c:pt>
                <c:pt idx="281">
                  <c:v>3559</c:v>
                </c:pt>
                <c:pt idx="282">
                  <c:v>3290</c:v>
                </c:pt>
                <c:pt idx="283">
                  <c:v>3078</c:v>
                </c:pt>
                <c:pt idx="284">
                  <c:v>2935</c:v>
                </c:pt>
                <c:pt idx="285">
                  <c:v>2642</c:v>
                </c:pt>
                <c:pt idx="286">
                  <c:v>2582</c:v>
                </c:pt>
                <c:pt idx="287">
                  <c:v>2460</c:v>
                </c:pt>
                <c:pt idx="288">
                  <c:v>2447</c:v>
                </c:pt>
                <c:pt idx="289">
                  <c:v>2552</c:v>
                </c:pt>
                <c:pt idx="290">
                  <c:v>2552</c:v>
                </c:pt>
                <c:pt idx="291">
                  <c:v>2776</c:v>
                </c:pt>
                <c:pt idx="292">
                  <c:v>2836</c:v>
                </c:pt>
                <c:pt idx="293">
                  <c:v>2727</c:v>
                </c:pt>
                <c:pt idx="294">
                  <c:v>2354</c:v>
                </c:pt>
                <c:pt idx="295">
                  <c:v>2422</c:v>
                </c:pt>
                <c:pt idx="296">
                  <c:v>2191</c:v>
                </c:pt>
                <c:pt idx="297">
                  <c:v>2434</c:v>
                </c:pt>
                <c:pt idx="298">
                  <c:v>2664</c:v>
                </c:pt>
                <c:pt idx="299">
                  <c:v>2777</c:v>
                </c:pt>
                <c:pt idx="300">
                  <c:v>2853</c:v>
                </c:pt>
                <c:pt idx="301">
                  <c:v>2858</c:v>
                </c:pt>
                <c:pt idx="302">
                  <c:v>2814</c:v>
                </c:pt>
                <c:pt idx="303">
                  <c:v>2814</c:v>
                </c:pt>
                <c:pt idx="304">
                  <c:v>2575</c:v>
                </c:pt>
                <c:pt idx="305">
                  <c:v>2327</c:v>
                </c:pt>
                <c:pt idx="306">
                  <c:v>2154</c:v>
                </c:pt>
                <c:pt idx="307">
                  <c:v>2192</c:v>
                </c:pt>
                <c:pt idx="308">
                  <c:v>2461</c:v>
                </c:pt>
                <c:pt idx="309">
                  <c:v>2619</c:v>
                </c:pt>
                <c:pt idx="310">
                  <c:v>2742</c:v>
                </c:pt>
                <c:pt idx="311">
                  <c:v>2797</c:v>
                </c:pt>
                <c:pt idx="312">
                  <c:v>2973</c:v>
                </c:pt>
                <c:pt idx="313">
                  <c:v>3182</c:v>
                </c:pt>
                <c:pt idx="314">
                  <c:v>3182</c:v>
                </c:pt>
                <c:pt idx="315">
                  <c:v>3116</c:v>
                </c:pt>
                <c:pt idx="316">
                  <c:v>3117</c:v>
                </c:pt>
                <c:pt idx="317">
                  <c:v>2879</c:v>
                </c:pt>
                <c:pt idx="318">
                  <c:v>2554</c:v>
                </c:pt>
                <c:pt idx="319">
                  <c:v>2250</c:v>
                </c:pt>
                <c:pt idx="320">
                  <c:v>1998</c:v>
                </c:pt>
                <c:pt idx="321">
                  <c:v>1987</c:v>
                </c:pt>
                <c:pt idx="322">
                  <c:v>1817</c:v>
                </c:pt>
                <c:pt idx="323">
                  <c:v>1676</c:v>
                </c:pt>
                <c:pt idx="324">
                  <c:v>1631</c:v>
                </c:pt>
                <c:pt idx="325">
                  <c:v>1698</c:v>
                </c:pt>
                <c:pt idx="326">
                  <c:v>2058</c:v>
                </c:pt>
                <c:pt idx="327">
                  <c:v>2531</c:v>
                </c:pt>
                <c:pt idx="328">
                  <c:v>2893</c:v>
                </c:pt>
                <c:pt idx="329">
                  <c:v>2774</c:v>
                </c:pt>
                <c:pt idx="330">
                  <c:v>2612</c:v>
                </c:pt>
                <c:pt idx="331">
                  <c:v>2391</c:v>
                </c:pt>
                <c:pt idx="332">
                  <c:v>2292</c:v>
                </c:pt>
                <c:pt idx="333">
                  <c:v>2328</c:v>
                </c:pt>
                <c:pt idx="334">
                  <c:v>2479</c:v>
                </c:pt>
                <c:pt idx="335">
                  <c:v>2475</c:v>
                </c:pt>
                <c:pt idx="336">
                  <c:v>2367</c:v>
                </c:pt>
                <c:pt idx="337">
                  <c:v>2308</c:v>
                </c:pt>
                <c:pt idx="338">
                  <c:v>2418</c:v>
                </c:pt>
                <c:pt idx="339">
                  <c:v>2516</c:v>
                </c:pt>
                <c:pt idx="340">
                  <c:v>2522</c:v>
                </c:pt>
                <c:pt idx="341">
                  <c:v>2318</c:v>
                </c:pt>
                <c:pt idx="342">
                  <c:v>1810</c:v>
                </c:pt>
                <c:pt idx="343">
                  <c:v>1479</c:v>
                </c:pt>
                <c:pt idx="344">
                  <c:v>1479</c:v>
                </c:pt>
                <c:pt idx="345">
                  <c:v>1345</c:v>
                </c:pt>
                <c:pt idx="346">
                  <c:v>1511</c:v>
                </c:pt>
                <c:pt idx="347">
                  <c:v>1862</c:v>
                </c:pt>
                <c:pt idx="348">
                  <c:v>2348</c:v>
                </c:pt>
                <c:pt idx="349">
                  <c:v>2766</c:v>
                </c:pt>
                <c:pt idx="350">
                  <c:v>2972</c:v>
                </c:pt>
                <c:pt idx="351">
                  <c:v>2941</c:v>
                </c:pt>
                <c:pt idx="352">
                  <c:v>2723</c:v>
                </c:pt>
                <c:pt idx="353">
                  <c:v>2504</c:v>
                </c:pt>
                <c:pt idx="354">
                  <c:v>2324</c:v>
                </c:pt>
                <c:pt idx="355">
                  <c:v>2389</c:v>
                </c:pt>
                <c:pt idx="356">
                  <c:v>2509</c:v>
                </c:pt>
                <c:pt idx="357">
                  <c:v>2583</c:v>
                </c:pt>
                <c:pt idx="358">
                  <c:v>2644</c:v>
                </c:pt>
                <c:pt idx="359">
                  <c:v>2573</c:v>
                </c:pt>
                <c:pt idx="360">
                  <c:v>2496</c:v>
                </c:pt>
                <c:pt idx="361">
                  <c:v>2454</c:v>
                </c:pt>
                <c:pt idx="362">
                  <c:v>2415</c:v>
                </c:pt>
                <c:pt idx="363">
                  <c:v>2478</c:v>
                </c:pt>
                <c:pt idx="364">
                  <c:v>2558</c:v>
                </c:pt>
                <c:pt idx="365">
                  <c:v>2596</c:v>
                </c:pt>
                <c:pt idx="366">
                  <c:v>2430</c:v>
                </c:pt>
                <c:pt idx="367">
                  <c:v>2265</c:v>
                </c:pt>
                <c:pt idx="368">
                  <c:v>2083</c:v>
                </c:pt>
                <c:pt idx="369">
                  <c:v>2008</c:v>
                </c:pt>
                <c:pt idx="370">
                  <c:v>2095</c:v>
                </c:pt>
                <c:pt idx="371">
                  <c:v>2290</c:v>
                </c:pt>
                <c:pt idx="372">
                  <c:v>2482</c:v>
                </c:pt>
                <c:pt idx="373">
                  <c:v>2566</c:v>
                </c:pt>
                <c:pt idx="374">
                  <c:v>2452</c:v>
                </c:pt>
                <c:pt idx="375">
                  <c:v>2446</c:v>
                </c:pt>
                <c:pt idx="376">
                  <c:v>2446</c:v>
                </c:pt>
                <c:pt idx="377">
                  <c:v>2491</c:v>
                </c:pt>
                <c:pt idx="378">
                  <c:v>2338</c:v>
                </c:pt>
                <c:pt idx="379">
                  <c:v>2426</c:v>
                </c:pt>
                <c:pt idx="380">
                  <c:v>2532</c:v>
                </c:pt>
                <c:pt idx="381">
                  <c:v>2453</c:v>
                </c:pt>
                <c:pt idx="382">
                  <c:v>2486</c:v>
                </c:pt>
                <c:pt idx="383">
                  <c:v>2423</c:v>
                </c:pt>
                <c:pt idx="384">
                  <c:v>2244</c:v>
                </c:pt>
                <c:pt idx="385">
                  <c:v>2189</c:v>
                </c:pt>
                <c:pt idx="386">
                  <c:v>2232</c:v>
                </c:pt>
                <c:pt idx="387">
                  <c:v>2327</c:v>
                </c:pt>
                <c:pt idx="388">
                  <c:v>2384</c:v>
                </c:pt>
                <c:pt idx="389">
                  <c:v>2410</c:v>
                </c:pt>
                <c:pt idx="390">
                  <c:v>2427</c:v>
                </c:pt>
                <c:pt idx="391">
                  <c:v>2241</c:v>
                </c:pt>
                <c:pt idx="392">
                  <c:v>2369</c:v>
                </c:pt>
                <c:pt idx="393">
                  <c:v>2578</c:v>
                </c:pt>
                <c:pt idx="394">
                  <c:v>2647</c:v>
                </c:pt>
                <c:pt idx="395">
                  <c:v>2870</c:v>
                </c:pt>
                <c:pt idx="396">
                  <c:v>2870</c:v>
                </c:pt>
                <c:pt idx="397">
                  <c:v>2688</c:v>
                </c:pt>
                <c:pt idx="398">
                  <c:v>2706</c:v>
                </c:pt>
                <c:pt idx="399">
                  <c:v>2641</c:v>
                </c:pt>
                <c:pt idx="400">
                  <c:v>2177</c:v>
                </c:pt>
                <c:pt idx="401">
                  <c:v>2121</c:v>
                </c:pt>
                <c:pt idx="402">
                  <c:v>2079</c:v>
                </c:pt>
                <c:pt idx="403">
                  <c:v>1873</c:v>
                </c:pt>
                <c:pt idx="404">
                  <c:v>1875</c:v>
                </c:pt>
                <c:pt idx="405">
                  <c:v>1959</c:v>
                </c:pt>
                <c:pt idx="406">
                  <c:v>2135</c:v>
                </c:pt>
                <c:pt idx="407">
                  <c:v>2294</c:v>
                </c:pt>
                <c:pt idx="408">
                  <c:v>2435</c:v>
                </c:pt>
                <c:pt idx="409">
                  <c:v>2445</c:v>
                </c:pt>
                <c:pt idx="410">
                  <c:v>2221</c:v>
                </c:pt>
                <c:pt idx="411">
                  <c:v>2117</c:v>
                </c:pt>
                <c:pt idx="412">
                  <c:v>2100</c:v>
                </c:pt>
                <c:pt idx="413">
                  <c:v>2166</c:v>
                </c:pt>
                <c:pt idx="414">
                  <c:v>2235</c:v>
                </c:pt>
                <c:pt idx="415">
                  <c:v>2185</c:v>
                </c:pt>
                <c:pt idx="416">
                  <c:v>2107</c:v>
                </c:pt>
                <c:pt idx="417">
                  <c:v>2121</c:v>
                </c:pt>
                <c:pt idx="418">
                  <c:v>2121</c:v>
                </c:pt>
                <c:pt idx="419">
                  <c:v>2231</c:v>
                </c:pt>
                <c:pt idx="420">
                  <c:v>2408</c:v>
                </c:pt>
                <c:pt idx="421">
                  <c:v>2418</c:v>
                </c:pt>
                <c:pt idx="422">
                  <c:v>2309</c:v>
                </c:pt>
                <c:pt idx="423">
                  <c:v>2087</c:v>
                </c:pt>
                <c:pt idx="424">
                  <c:v>1840</c:v>
                </c:pt>
                <c:pt idx="425">
                  <c:v>1883</c:v>
                </c:pt>
                <c:pt idx="426">
                  <c:v>2013</c:v>
                </c:pt>
                <c:pt idx="427">
                  <c:v>2095</c:v>
                </c:pt>
                <c:pt idx="428">
                  <c:v>2485</c:v>
                </c:pt>
                <c:pt idx="429">
                  <c:v>2367</c:v>
                </c:pt>
                <c:pt idx="430">
                  <c:v>2302</c:v>
                </c:pt>
                <c:pt idx="431">
                  <c:v>2538</c:v>
                </c:pt>
                <c:pt idx="432">
                  <c:v>2572</c:v>
                </c:pt>
                <c:pt idx="433">
                  <c:v>2629</c:v>
                </c:pt>
                <c:pt idx="434">
                  <c:v>2696</c:v>
                </c:pt>
                <c:pt idx="435">
                  <c:v>2773</c:v>
                </c:pt>
                <c:pt idx="436">
                  <c:v>2888</c:v>
                </c:pt>
                <c:pt idx="437">
                  <c:v>2891</c:v>
                </c:pt>
                <c:pt idx="438">
                  <c:v>2689</c:v>
                </c:pt>
                <c:pt idx="439">
                  <c:v>2320</c:v>
                </c:pt>
                <c:pt idx="440">
                  <c:v>1843</c:v>
                </c:pt>
                <c:pt idx="441">
                  <c:v>1680</c:v>
                </c:pt>
                <c:pt idx="442">
                  <c:v>1704</c:v>
                </c:pt>
                <c:pt idx="443">
                  <c:v>1829</c:v>
                </c:pt>
                <c:pt idx="444">
                  <c:v>2091</c:v>
                </c:pt>
                <c:pt idx="445">
                  <c:v>2150</c:v>
                </c:pt>
                <c:pt idx="446">
                  <c:v>2153</c:v>
                </c:pt>
                <c:pt idx="447">
                  <c:v>2098</c:v>
                </c:pt>
                <c:pt idx="448">
                  <c:v>2005</c:v>
                </c:pt>
                <c:pt idx="449">
                  <c:v>2135</c:v>
                </c:pt>
                <c:pt idx="450">
                  <c:v>2063</c:v>
                </c:pt>
                <c:pt idx="451">
                  <c:v>2073</c:v>
                </c:pt>
                <c:pt idx="452">
                  <c:v>2172</c:v>
                </c:pt>
                <c:pt idx="453">
                  <c:v>2318</c:v>
                </c:pt>
                <c:pt idx="454">
                  <c:v>2405</c:v>
                </c:pt>
                <c:pt idx="455">
                  <c:v>2452</c:v>
                </c:pt>
                <c:pt idx="456">
                  <c:v>2482</c:v>
                </c:pt>
                <c:pt idx="457">
                  <c:v>2483</c:v>
                </c:pt>
                <c:pt idx="458">
                  <c:v>2486</c:v>
                </c:pt>
                <c:pt idx="459">
                  <c:v>2204</c:v>
                </c:pt>
                <c:pt idx="460">
                  <c:v>1878</c:v>
                </c:pt>
                <c:pt idx="461">
                  <c:v>1712</c:v>
                </c:pt>
                <c:pt idx="462">
                  <c:v>1873</c:v>
                </c:pt>
                <c:pt idx="463">
                  <c:v>2183</c:v>
                </c:pt>
                <c:pt idx="464">
                  <c:v>2537</c:v>
                </c:pt>
                <c:pt idx="465">
                  <c:v>2729</c:v>
                </c:pt>
              </c:numCache>
            </c:numRef>
          </c:yVal>
          <c:smooth val="0"/>
        </c:ser>
        <c:dLbls>
          <c:showLegendKey val="0"/>
          <c:showVal val="0"/>
          <c:showCatName val="0"/>
          <c:showSerName val="0"/>
          <c:showPercent val="0"/>
          <c:showBubbleSize val="0"/>
        </c:dLbls>
        <c:axId val="362135936"/>
        <c:axId val="362137856"/>
      </c:scatterChart>
      <c:valAx>
        <c:axId val="362135936"/>
        <c:scaling>
          <c:orientation val="minMax"/>
          <c:max val="12000"/>
        </c:scaling>
        <c:delete val="0"/>
        <c:axPos val="b"/>
        <c:numFmt formatCode="General" sourceLinked="1"/>
        <c:majorTickMark val="out"/>
        <c:minorTickMark val="none"/>
        <c:tickLblPos val="nextTo"/>
        <c:spPr>
          <a:ln>
            <a:solidFill>
              <a:schemeClr val="tx1"/>
            </a:solidFill>
          </a:ln>
        </c:spPr>
        <c:crossAx val="362137856"/>
        <c:crosses val="autoZero"/>
        <c:crossBetween val="midCat"/>
      </c:valAx>
      <c:valAx>
        <c:axId val="362137856"/>
        <c:scaling>
          <c:orientation val="minMax"/>
          <c:max val="45000"/>
          <c:min val="0"/>
        </c:scaling>
        <c:delete val="0"/>
        <c:axPos val="l"/>
        <c:numFmt formatCode="General" sourceLinked="1"/>
        <c:majorTickMark val="out"/>
        <c:minorTickMark val="none"/>
        <c:tickLblPos val="nextTo"/>
        <c:spPr>
          <a:ln>
            <a:solidFill>
              <a:schemeClr val="tx1"/>
            </a:solidFill>
          </a:ln>
        </c:spPr>
        <c:crossAx val="362135936"/>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39993222947788"/>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B'!$AP$5:$AP$470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B'!$AQ$5:$AQ$470</c:f>
              <c:numCache>
                <c:formatCode>General</c:formatCode>
                <c:ptCount val="466"/>
                <c:pt idx="0">
                  <c:v>16768</c:v>
                </c:pt>
                <c:pt idx="1">
                  <c:v>17710</c:v>
                </c:pt>
                <c:pt idx="2">
                  <c:v>14393</c:v>
                </c:pt>
                <c:pt idx="3">
                  <c:v>15968</c:v>
                </c:pt>
                <c:pt idx="4">
                  <c:v>17645</c:v>
                </c:pt>
                <c:pt idx="5">
                  <c:v>19214</c:v>
                </c:pt>
                <c:pt idx="6">
                  <c:v>16371</c:v>
                </c:pt>
                <c:pt idx="7">
                  <c:v>17487</c:v>
                </c:pt>
                <c:pt idx="8">
                  <c:v>18514</c:v>
                </c:pt>
                <c:pt idx="9">
                  <c:v>19613</c:v>
                </c:pt>
                <c:pt idx="10">
                  <c:v>20808</c:v>
                </c:pt>
                <c:pt idx="11">
                  <c:v>17475</c:v>
                </c:pt>
                <c:pt idx="12">
                  <c:v>18938</c:v>
                </c:pt>
                <c:pt idx="13">
                  <c:v>20034</c:v>
                </c:pt>
                <c:pt idx="14">
                  <c:v>20741</c:v>
                </c:pt>
                <c:pt idx="15">
                  <c:v>21209</c:v>
                </c:pt>
                <c:pt idx="16">
                  <c:v>17676</c:v>
                </c:pt>
                <c:pt idx="17">
                  <c:v>19048</c:v>
                </c:pt>
                <c:pt idx="18">
                  <c:v>20529</c:v>
                </c:pt>
                <c:pt idx="19">
                  <c:v>21902</c:v>
                </c:pt>
                <c:pt idx="20">
                  <c:v>19232</c:v>
                </c:pt>
                <c:pt idx="21">
                  <c:v>20733</c:v>
                </c:pt>
                <c:pt idx="22">
                  <c:v>22040</c:v>
                </c:pt>
                <c:pt idx="23">
                  <c:v>23169</c:v>
                </c:pt>
                <c:pt idx="24">
                  <c:v>24092</c:v>
                </c:pt>
                <c:pt idx="25">
                  <c:v>21970</c:v>
                </c:pt>
                <c:pt idx="26">
                  <c:v>22947</c:v>
                </c:pt>
                <c:pt idx="27">
                  <c:v>23494</c:v>
                </c:pt>
                <c:pt idx="28">
                  <c:v>20911</c:v>
                </c:pt>
                <c:pt idx="29">
                  <c:v>21766</c:v>
                </c:pt>
                <c:pt idx="30">
                  <c:v>22388</c:v>
                </c:pt>
                <c:pt idx="31">
                  <c:v>22924</c:v>
                </c:pt>
                <c:pt idx="32">
                  <c:v>21756</c:v>
                </c:pt>
                <c:pt idx="33">
                  <c:v>21756</c:v>
                </c:pt>
                <c:pt idx="34">
                  <c:v>23348</c:v>
                </c:pt>
                <c:pt idx="35">
                  <c:v>24872</c:v>
                </c:pt>
                <c:pt idx="36">
                  <c:v>23812</c:v>
                </c:pt>
                <c:pt idx="37">
                  <c:v>25229</c:v>
                </c:pt>
                <c:pt idx="38">
                  <c:v>25807</c:v>
                </c:pt>
                <c:pt idx="39">
                  <c:v>25451</c:v>
                </c:pt>
                <c:pt idx="40">
                  <c:v>22581</c:v>
                </c:pt>
                <c:pt idx="41">
                  <c:v>22228</c:v>
                </c:pt>
                <c:pt idx="42">
                  <c:v>21851</c:v>
                </c:pt>
                <c:pt idx="43">
                  <c:v>21783</c:v>
                </c:pt>
                <c:pt idx="44">
                  <c:v>21352</c:v>
                </c:pt>
                <c:pt idx="45">
                  <c:v>22796</c:v>
                </c:pt>
                <c:pt idx="46">
                  <c:v>24256</c:v>
                </c:pt>
                <c:pt idx="47">
                  <c:v>25324</c:v>
                </c:pt>
                <c:pt idx="48">
                  <c:v>25073</c:v>
                </c:pt>
                <c:pt idx="49">
                  <c:v>25393</c:v>
                </c:pt>
                <c:pt idx="50">
                  <c:v>24822</c:v>
                </c:pt>
                <c:pt idx="51">
                  <c:v>23158</c:v>
                </c:pt>
                <c:pt idx="52">
                  <c:v>22945</c:v>
                </c:pt>
                <c:pt idx="53">
                  <c:v>22850</c:v>
                </c:pt>
                <c:pt idx="54">
                  <c:v>22817</c:v>
                </c:pt>
                <c:pt idx="55">
                  <c:v>22536</c:v>
                </c:pt>
                <c:pt idx="56">
                  <c:v>22975</c:v>
                </c:pt>
                <c:pt idx="57">
                  <c:v>23223</c:v>
                </c:pt>
                <c:pt idx="58">
                  <c:v>23346</c:v>
                </c:pt>
                <c:pt idx="59">
                  <c:v>23554</c:v>
                </c:pt>
                <c:pt idx="60">
                  <c:v>23984</c:v>
                </c:pt>
                <c:pt idx="61">
                  <c:v>23984</c:v>
                </c:pt>
                <c:pt idx="62">
                  <c:v>22940</c:v>
                </c:pt>
                <c:pt idx="63">
                  <c:v>23304</c:v>
                </c:pt>
                <c:pt idx="64">
                  <c:v>23296</c:v>
                </c:pt>
                <c:pt idx="65">
                  <c:v>23140</c:v>
                </c:pt>
                <c:pt idx="66">
                  <c:v>22506</c:v>
                </c:pt>
                <c:pt idx="67">
                  <c:v>23308</c:v>
                </c:pt>
                <c:pt idx="68">
                  <c:v>24015</c:v>
                </c:pt>
                <c:pt idx="69">
                  <c:v>24355</c:v>
                </c:pt>
                <c:pt idx="70">
                  <c:v>24985</c:v>
                </c:pt>
                <c:pt idx="71">
                  <c:v>25260</c:v>
                </c:pt>
                <c:pt idx="72">
                  <c:v>24898</c:v>
                </c:pt>
                <c:pt idx="73">
                  <c:v>24929</c:v>
                </c:pt>
                <c:pt idx="74">
                  <c:v>24836</c:v>
                </c:pt>
                <c:pt idx="75">
                  <c:v>24509</c:v>
                </c:pt>
                <c:pt idx="76">
                  <c:v>24017</c:v>
                </c:pt>
                <c:pt idx="77">
                  <c:v>24038</c:v>
                </c:pt>
                <c:pt idx="78">
                  <c:v>23944</c:v>
                </c:pt>
                <c:pt idx="79">
                  <c:v>23549</c:v>
                </c:pt>
                <c:pt idx="80">
                  <c:v>22980</c:v>
                </c:pt>
                <c:pt idx="81">
                  <c:v>23057</c:v>
                </c:pt>
                <c:pt idx="82">
                  <c:v>22931</c:v>
                </c:pt>
                <c:pt idx="83">
                  <c:v>22577</c:v>
                </c:pt>
                <c:pt idx="84">
                  <c:v>22577</c:v>
                </c:pt>
                <c:pt idx="85">
                  <c:v>22934</c:v>
                </c:pt>
                <c:pt idx="86">
                  <c:v>21902</c:v>
                </c:pt>
                <c:pt idx="87">
                  <c:v>22622</c:v>
                </c:pt>
                <c:pt idx="88">
                  <c:v>23065</c:v>
                </c:pt>
                <c:pt idx="89">
                  <c:v>23300</c:v>
                </c:pt>
                <c:pt idx="90">
                  <c:v>23208</c:v>
                </c:pt>
                <c:pt idx="91">
                  <c:v>23937</c:v>
                </c:pt>
                <c:pt idx="92">
                  <c:v>24284</c:v>
                </c:pt>
                <c:pt idx="93">
                  <c:v>24095</c:v>
                </c:pt>
                <c:pt idx="94">
                  <c:v>24343</c:v>
                </c:pt>
                <c:pt idx="95">
                  <c:v>23831</c:v>
                </c:pt>
                <c:pt idx="96">
                  <c:v>23065</c:v>
                </c:pt>
                <c:pt idx="97">
                  <c:v>22738</c:v>
                </c:pt>
                <c:pt idx="98">
                  <c:v>22454</c:v>
                </c:pt>
                <c:pt idx="99">
                  <c:v>21931</c:v>
                </c:pt>
                <c:pt idx="100">
                  <c:v>22582</c:v>
                </c:pt>
                <c:pt idx="101">
                  <c:v>22994</c:v>
                </c:pt>
                <c:pt idx="102">
                  <c:v>23062</c:v>
                </c:pt>
                <c:pt idx="103">
                  <c:v>23811</c:v>
                </c:pt>
                <c:pt idx="104">
                  <c:v>23811</c:v>
                </c:pt>
                <c:pt idx="105">
                  <c:v>22746</c:v>
                </c:pt>
                <c:pt idx="106">
                  <c:v>23604</c:v>
                </c:pt>
                <c:pt idx="107">
                  <c:v>24035</c:v>
                </c:pt>
                <c:pt idx="108">
                  <c:v>22712</c:v>
                </c:pt>
                <c:pt idx="109">
                  <c:v>23292</c:v>
                </c:pt>
                <c:pt idx="110">
                  <c:v>23537</c:v>
                </c:pt>
                <c:pt idx="111">
                  <c:v>22591</c:v>
                </c:pt>
                <c:pt idx="112">
                  <c:v>23776</c:v>
                </c:pt>
                <c:pt idx="113">
                  <c:v>25023</c:v>
                </c:pt>
                <c:pt idx="114">
                  <c:v>24666</c:v>
                </c:pt>
                <c:pt idx="115">
                  <c:v>26028</c:v>
                </c:pt>
                <c:pt idx="116">
                  <c:v>26391</c:v>
                </c:pt>
                <c:pt idx="117">
                  <c:v>25172</c:v>
                </c:pt>
                <c:pt idx="118">
                  <c:v>25352</c:v>
                </c:pt>
                <c:pt idx="119">
                  <c:v>25112</c:v>
                </c:pt>
                <c:pt idx="120">
                  <c:v>24140</c:v>
                </c:pt>
                <c:pt idx="121">
                  <c:v>24140</c:v>
                </c:pt>
                <c:pt idx="122">
                  <c:v>24214</c:v>
                </c:pt>
                <c:pt idx="123">
                  <c:v>22873</c:v>
                </c:pt>
                <c:pt idx="124">
                  <c:v>23622</c:v>
                </c:pt>
                <c:pt idx="125">
                  <c:v>24217</c:v>
                </c:pt>
                <c:pt idx="126">
                  <c:v>24389</c:v>
                </c:pt>
                <c:pt idx="127">
                  <c:v>25472</c:v>
                </c:pt>
                <c:pt idx="128">
                  <c:v>25746</c:v>
                </c:pt>
                <c:pt idx="129">
                  <c:v>24313</c:v>
                </c:pt>
                <c:pt idx="130">
                  <c:v>23928</c:v>
                </c:pt>
                <c:pt idx="131">
                  <c:v>23236</c:v>
                </c:pt>
                <c:pt idx="132">
                  <c:v>22674</c:v>
                </c:pt>
                <c:pt idx="133">
                  <c:v>24060</c:v>
                </c:pt>
                <c:pt idx="134">
                  <c:v>25249</c:v>
                </c:pt>
                <c:pt idx="135">
                  <c:v>25922</c:v>
                </c:pt>
                <c:pt idx="136">
                  <c:v>28054</c:v>
                </c:pt>
                <c:pt idx="137">
                  <c:v>28432</c:v>
                </c:pt>
                <c:pt idx="138">
                  <c:v>29591</c:v>
                </c:pt>
                <c:pt idx="139">
                  <c:v>29591</c:v>
                </c:pt>
                <c:pt idx="140">
                  <c:v>30289</c:v>
                </c:pt>
                <c:pt idx="141">
                  <c:v>31108</c:v>
                </c:pt>
                <c:pt idx="142">
                  <c:v>32061</c:v>
                </c:pt>
                <c:pt idx="143">
                  <c:v>32160</c:v>
                </c:pt>
                <c:pt idx="144">
                  <c:v>32903</c:v>
                </c:pt>
                <c:pt idx="145">
                  <c:v>32803</c:v>
                </c:pt>
                <c:pt idx="146">
                  <c:v>31947</c:v>
                </c:pt>
                <c:pt idx="147">
                  <c:v>32831</c:v>
                </c:pt>
                <c:pt idx="148">
                  <c:v>32945</c:v>
                </c:pt>
                <c:pt idx="149">
                  <c:v>32792</c:v>
                </c:pt>
                <c:pt idx="150">
                  <c:v>35033</c:v>
                </c:pt>
                <c:pt idx="151">
                  <c:v>35314</c:v>
                </c:pt>
                <c:pt idx="152">
                  <c:v>36394</c:v>
                </c:pt>
                <c:pt idx="153">
                  <c:v>36425</c:v>
                </c:pt>
                <c:pt idx="154">
                  <c:v>36425</c:v>
                </c:pt>
                <c:pt idx="155">
                  <c:v>35600</c:v>
                </c:pt>
                <c:pt idx="156">
                  <c:v>35638</c:v>
                </c:pt>
                <c:pt idx="157">
                  <c:v>35024</c:v>
                </c:pt>
                <c:pt idx="158">
                  <c:v>34607</c:v>
                </c:pt>
                <c:pt idx="159">
                  <c:v>34878</c:v>
                </c:pt>
                <c:pt idx="160">
                  <c:v>34562</c:v>
                </c:pt>
                <c:pt idx="161">
                  <c:v>34741</c:v>
                </c:pt>
                <c:pt idx="162">
                  <c:v>34705</c:v>
                </c:pt>
                <c:pt idx="163">
                  <c:v>33981</c:v>
                </c:pt>
                <c:pt idx="164">
                  <c:v>34596</c:v>
                </c:pt>
                <c:pt idx="165">
                  <c:v>34694</c:v>
                </c:pt>
                <c:pt idx="166">
                  <c:v>34833</c:v>
                </c:pt>
                <c:pt idx="167">
                  <c:v>35144</c:v>
                </c:pt>
                <c:pt idx="168">
                  <c:v>34473</c:v>
                </c:pt>
                <c:pt idx="169">
                  <c:v>33662</c:v>
                </c:pt>
                <c:pt idx="170">
                  <c:v>33627</c:v>
                </c:pt>
                <c:pt idx="171">
                  <c:v>32934</c:v>
                </c:pt>
                <c:pt idx="172">
                  <c:v>31587</c:v>
                </c:pt>
                <c:pt idx="173">
                  <c:v>31925</c:v>
                </c:pt>
                <c:pt idx="174">
                  <c:v>32018</c:v>
                </c:pt>
                <c:pt idx="175">
                  <c:v>31695</c:v>
                </c:pt>
                <c:pt idx="176">
                  <c:v>32041</c:v>
                </c:pt>
                <c:pt idx="177">
                  <c:v>31574</c:v>
                </c:pt>
                <c:pt idx="178">
                  <c:v>31266</c:v>
                </c:pt>
                <c:pt idx="179">
                  <c:v>31375</c:v>
                </c:pt>
                <c:pt idx="180">
                  <c:v>31311</c:v>
                </c:pt>
                <c:pt idx="181">
                  <c:v>32777</c:v>
                </c:pt>
                <c:pt idx="182">
                  <c:v>33437</c:v>
                </c:pt>
                <c:pt idx="183">
                  <c:v>33255</c:v>
                </c:pt>
                <c:pt idx="184">
                  <c:v>33776</c:v>
                </c:pt>
                <c:pt idx="185">
                  <c:v>33192</c:v>
                </c:pt>
                <c:pt idx="186">
                  <c:v>33192</c:v>
                </c:pt>
                <c:pt idx="187">
                  <c:v>31729</c:v>
                </c:pt>
                <c:pt idx="188">
                  <c:v>31701</c:v>
                </c:pt>
                <c:pt idx="189">
                  <c:v>31352</c:v>
                </c:pt>
                <c:pt idx="190">
                  <c:v>31251</c:v>
                </c:pt>
                <c:pt idx="191">
                  <c:v>31958</c:v>
                </c:pt>
                <c:pt idx="192">
                  <c:v>32199</c:v>
                </c:pt>
                <c:pt idx="193">
                  <c:v>33529</c:v>
                </c:pt>
                <c:pt idx="194">
                  <c:v>34039</c:v>
                </c:pt>
                <c:pt idx="195">
                  <c:v>33783</c:v>
                </c:pt>
                <c:pt idx="196">
                  <c:v>33879</c:v>
                </c:pt>
                <c:pt idx="197">
                  <c:v>33689</c:v>
                </c:pt>
                <c:pt idx="198">
                  <c:v>32985</c:v>
                </c:pt>
                <c:pt idx="199">
                  <c:v>33602</c:v>
                </c:pt>
                <c:pt idx="200">
                  <c:v>33731</c:v>
                </c:pt>
                <c:pt idx="201">
                  <c:v>33974</c:v>
                </c:pt>
                <c:pt idx="202">
                  <c:v>34480</c:v>
                </c:pt>
                <c:pt idx="203">
                  <c:v>34480</c:v>
                </c:pt>
                <c:pt idx="204">
                  <c:v>33365</c:v>
                </c:pt>
                <c:pt idx="205">
                  <c:v>33808</c:v>
                </c:pt>
                <c:pt idx="206">
                  <c:v>33567</c:v>
                </c:pt>
                <c:pt idx="207">
                  <c:v>32357</c:v>
                </c:pt>
                <c:pt idx="208">
                  <c:v>32722</c:v>
                </c:pt>
                <c:pt idx="209">
                  <c:v>32555</c:v>
                </c:pt>
                <c:pt idx="210">
                  <c:v>31858</c:v>
                </c:pt>
                <c:pt idx="211">
                  <c:v>32056</c:v>
                </c:pt>
                <c:pt idx="212">
                  <c:v>31835</c:v>
                </c:pt>
                <c:pt idx="213">
                  <c:v>32571</c:v>
                </c:pt>
                <c:pt idx="214">
                  <c:v>33414</c:v>
                </c:pt>
                <c:pt idx="215">
                  <c:v>33594</c:v>
                </c:pt>
                <c:pt idx="216">
                  <c:v>34639</c:v>
                </c:pt>
                <c:pt idx="217">
                  <c:v>34292</c:v>
                </c:pt>
                <c:pt idx="218">
                  <c:v>33015</c:v>
                </c:pt>
                <c:pt idx="219">
                  <c:v>33488</c:v>
                </c:pt>
                <c:pt idx="220">
                  <c:v>33095</c:v>
                </c:pt>
                <c:pt idx="221">
                  <c:v>32174</c:v>
                </c:pt>
                <c:pt idx="222">
                  <c:v>31333</c:v>
                </c:pt>
                <c:pt idx="223">
                  <c:v>30830</c:v>
                </c:pt>
                <c:pt idx="224">
                  <c:v>29760</c:v>
                </c:pt>
                <c:pt idx="225">
                  <c:v>28800</c:v>
                </c:pt>
                <c:pt idx="226">
                  <c:v>28042</c:v>
                </c:pt>
                <c:pt idx="227">
                  <c:v>26844</c:v>
                </c:pt>
                <c:pt idx="228">
                  <c:v>26290</c:v>
                </c:pt>
                <c:pt idx="229">
                  <c:v>25343</c:v>
                </c:pt>
                <c:pt idx="230">
                  <c:v>23589</c:v>
                </c:pt>
                <c:pt idx="231">
                  <c:v>21848</c:v>
                </c:pt>
                <c:pt idx="232">
                  <c:v>19022</c:v>
                </c:pt>
                <c:pt idx="233">
                  <c:v>15631</c:v>
                </c:pt>
                <c:pt idx="234">
                  <c:v>11851</c:v>
                </c:pt>
                <c:pt idx="235">
                  <c:v>9006</c:v>
                </c:pt>
                <c:pt idx="236">
                  <c:v>9006</c:v>
                </c:pt>
                <c:pt idx="237">
                  <c:v>6159</c:v>
                </c:pt>
                <c:pt idx="238">
                  <c:v>4973</c:v>
                </c:pt>
                <c:pt idx="239">
                  <c:v>4311</c:v>
                </c:pt>
                <c:pt idx="240">
                  <c:v>3696</c:v>
                </c:pt>
                <c:pt idx="241">
                  <c:v>3564</c:v>
                </c:pt>
                <c:pt idx="242">
                  <c:v>3439</c:v>
                </c:pt>
                <c:pt idx="243">
                  <c:v>2976</c:v>
                </c:pt>
                <c:pt idx="244">
                  <c:v>2862</c:v>
                </c:pt>
                <c:pt idx="245">
                  <c:v>2648</c:v>
                </c:pt>
                <c:pt idx="246">
                  <c:v>1957</c:v>
                </c:pt>
                <c:pt idx="247">
                  <c:v>1709</c:v>
                </c:pt>
                <c:pt idx="248">
                  <c:v>1663</c:v>
                </c:pt>
                <c:pt idx="249">
                  <c:v>1782</c:v>
                </c:pt>
                <c:pt idx="250">
                  <c:v>2112</c:v>
                </c:pt>
                <c:pt idx="251">
                  <c:v>2420</c:v>
                </c:pt>
                <c:pt idx="252">
                  <c:v>2416</c:v>
                </c:pt>
                <c:pt idx="253">
                  <c:v>2508</c:v>
                </c:pt>
                <c:pt idx="254">
                  <c:v>2508</c:v>
                </c:pt>
                <c:pt idx="255">
                  <c:v>2406</c:v>
                </c:pt>
                <c:pt idx="256">
                  <c:v>2471</c:v>
                </c:pt>
                <c:pt idx="257">
                  <c:v>2484</c:v>
                </c:pt>
                <c:pt idx="258">
                  <c:v>2388</c:v>
                </c:pt>
                <c:pt idx="259">
                  <c:v>2271</c:v>
                </c:pt>
                <c:pt idx="260">
                  <c:v>2086</c:v>
                </c:pt>
                <c:pt idx="261">
                  <c:v>2040</c:v>
                </c:pt>
                <c:pt idx="262">
                  <c:v>1948</c:v>
                </c:pt>
                <c:pt idx="263">
                  <c:v>1988</c:v>
                </c:pt>
                <c:pt idx="264">
                  <c:v>2310</c:v>
                </c:pt>
                <c:pt idx="265">
                  <c:v>2477</c:v>
                </c:pt>
                <c:pt idx="266">
                  <c:v>2797</c:v>
                </c:pt>
                <c:pt idx="267">
                  <c:v>2955</c:v>
                </c:pt>
                <c:pt idx="268">
                  <c:v>3098</c:v>
                </c:pt>
                <c:pt idx="269">
                  <c:v>3288</c:v>
                </c:pt>
                <c:pt idx="270">
                  <c:v>3433</c:v>
                </c:pt>
                <c:pt idx="271">
                  <c:v>3540</c:v>
                </c:pt>
                <c:pt idx="272">
                  <c:v>3345</c:v>
                </c:pt>
                <c:pt idx="273">
                  <c:v>3270</c:v>
                </c:pt>
                <c:pt idx="274">
                  <c:v>3212</c:v>
                </c:pt>
                <c:pt idx="275">
                  <c:v>2754</c:v>
                </c:pt>
                <c:pt idx="276">
                  <c:v>2872</c:v>
                </c:pt>
                <c:pt idx="277">
                  <c:v>2815</c:v>
                </c:pt>
                <c:pt idx="278">
                  <c:v>2795</c:v>
                </c:pt>
                <c:pt idx="279">
                  <c:v>2795</c:v>
                </c:pt>
                <c:pt idx="280">
                  <c:v>2577</c:v>
                </c:pt>
                <c:pt idx="281">
                  <c:v>2293</c:v>
                </c:pt>
                <c:pt idx="282">
                  <c:v>1976</c:v>
                </c:pt>
                <c:pt idx="283">
                  <c:v>1711</c:v>
                </c:pt>
                <c:pt idx="284">
                  <c:v>1878</c:v>
                </c:pt>
                <c:pt idx="285">
                  <c:v>1910</c:v>
                </c:pt>
                <c:pt idx="286">
                  <c:v>1798</c:v>
                </c:pt>
                <c:pt idx="287">
                  <c:v>2149</c:v>
                </c:pt>
                <c:pt idx="288">
                  <c:v>2342</c:v>
                </c:pt>
                <c:pt idx="289">
                  <c:v>2917</c:v>
                </c:pt>
                <c:pt idx="290">
                  <c:v>2917</c:v>
                </c:pt>
                <c:pt idx="291">
                  <c:v>3049</c:v>
                </c:pt>
                <c:pt idx="292">
                  <c:v>2907</c:v>
                </c:pt>
                <c:pt idx="293">
                  <c:v>2445</c:v>
                </c:pt>
                <c:pt idx="294">
                  <c:v>2134</c:v>
                </c:pt>
                <c:pt idx="295">
                  <c:v>2071</c:v>
                </c:pt>
                <c:pt idx="296">
                  <c:v>2210</c:v>
                </c:pt>
                <c:pt idx="297">
                  <c:v>2297</c:v>
                </c:pt>
                <c:pt idx="298">
                  <c:v>2835</c:v>
                </c:pt>
                <c:pt idx="299">
                  <c:v>3020</c:v>
                </c:pt>
                <c:pt idx="300">
                  <c:v>3354</c:v>
                </c:pt>
                <c:pt idx="301">
                  <c:v>3162</c:v>
                </c:pt>
                <c:pt idx="302">
                  <c:v>2867</c:v>
                </c:pt>
                <c:pt idx="303">
                  <c:v>2867</c:v>
                </c:pt>
                <c:pt idx="304">
                  <c:v>2600</c:v>
                </c:pt>
                <c:pt idx="305">
                  <c:v>2454</c:v>
                </c:pt>
                <c:pt idx="306">
                  <c:v>2557</c:v>
                </c:pt>
                <c:pt idx="307">
                  <c:v>2552</c:v>
                </c:pt>
                <c:pt idx="308">
                  <c:v>2398</c:v>
                </c:pt>
                <c:pt idx="309">
                  <c:v>2249</c:v>
                </c:pt>
                <c:pt idx="310">
                  <c:v>2165</c:v>
                </c:pt>
                <c:pt idx="311">
                  <c:v>1990</c:v>
                </c:pt>
                <c:pt idx="312">
                  <c:v>2246</c:v>
                </c:pt>
                <c:pt idx="313">
                  <c:v>2597</c:v>
                </c:pt>
                <c:pt idx="314">
                  <c:v>2693</c:v>
                </c:pt>
                <c:pt idx="315">
                  <c:v>2693</c:v>
                </c:pt>
                <c:pt idx="316">
                  <c:v>2791</c:v>
                </c:pt>
                <c:pt idx="317">
                  <c:v>2699</c:v>
                </c:pt>
                <c:pt idx="318">
                  <c:v>2437</c:v>
                </c:pt>
                <c:pt idx="319">
                  <c:v>2236</c:v>
                </c:pt>
                <c:pt idx="320">
                  <c:v>2082</c:v>
                </c:pt>
                <c:pt idx="321">
                  <c:v>2113</c:v>
                </c:pt>
                <c:pt idx="322">
                  <c:v>2113</c:v>
                </c:pt>
                <c:pt idx="323">
                  <c:v>2184</c:v>
                </c:pt>
                <c:pt idx="324">
                  <c:v>2337</c:v>
                </c:pt>
                <c:pt idx="325">
                  <c:v>2652</c:v>
                </c:pt>
                <c:pt idx="326">
                  <c:v>2705</c:v>
                </c:pt>
                <c:pt idx="327">
                  <c:v>2633</c:v>
                </c:pt>
                <c:pt idx="328">
                  <c:v>2459</c:v>
                </c:pt>
                <c:pt idx="329">
                  <c:v>2297</c:v>
                </c:pt>
                <c:pt idx="330">
                  <c:v>2310</c:v>
                </c:pt>
                <c:pt idx="331">
                  <c:v>2486</c:v>
                </c:pt>
                <c:pt idx="332">
                  <c:v>2679</c:v>
                </c:pt>
                <c:pt idx="333">
                  <c:v>2717</c:v>
                </c:pt>
                <c:pt idx="334">
                  <c:v>2746</c:v>
                </c:pt>
                <c:pt idx="335">
                  <c:v>2684</c:v>
                </c:pt>
                <c:pt idx="336">
                  <c:v>2693</c:v>
                </c:pt>
                <c:pt idx="337">
                  <c:v>2739</c:v>
                </c:pt>
                <c:pt idx="338">
                  <c:v>2930</c:v>
                </c:pt>
                <c:pt idx="339">
                  <c:v>2765</c:v>
                </c:pt>
                <c:pt idx="340">
                  <c:v>2502</c:v>
                </c:pt>
                <c:pt idx="341">
                  <c:v>2318</c:v>
                </c:pt>
                <c:pt idx="342">
                  <c:v>2495</c:v>
                </c:pt>
                <c:pt idx="343">
                  <c:v>2477</c:v>
                </c:pt>
                <c:pt idx="344">
                  <c:v>2435</c:v>
                </c:pt>
                <c:pt idx="345">
                  <c:v>2435</c:v>
                </c:pt>
                <c:pt idx="346">
                  <c:v>2525</c:v>
                </c:pt>
                <c:pt idx="347">
                  <c:v>2499</c:v>
                </c:pt>
                <c:pt idx="348">
                  <c:v>2593</c:v>
                </c:pt>
                <c:pt idx="349">
                  <c:v>2758</c:v>
                </c:pt>
                <c:pt idx="350">
                  <c:v>2893</c:v>
                </c:pt>
                <c:pt idx="351">
                  <c:v>2927</c:v>
                </c:pt>
                <c:pt idx="352">
                  <c:v>2860</c:v>
                </c:pt>
                <c:pt idx="353">
                  <c:v>2745</c:v>
                </c:pt>
                <c:pt idx="354">
                  <c:v>2608</c:v>
                </c:pt>
                <c:pt idx="355">
                  <c:v>2393</c:v>
                </c:pt>
                <c:pt idx="356">
                  <c:v>2133</c:v>
                </c:pt>
                <c:pt idx="357">
                  <c:v>1863</c:v>
                </c:pt>
                <c:pt idx="358">
                  <c:v>2074</c:v>
                </c:pt>
                <c:pt idx="359">
                  <c:v>2099</c:v>
                </c:pt>
                <c:pt idx="360">
                  <c:v>2304</c:v>
                </c:pt>
                <c:pt idx="361">
                  <c:v>2639</c:v>
                </c:pt>
                <c:pt idx="362">
                  <c:v>2965</c:v>
                </c:pt>
                <c:pt idx="363">
                  <c:v>3108</c:v>
                </c:pt>
                <c:pt idx="364">
                  <c:v>3074</c:v>
                </c:pt>
                <c:pt idx="365">
                  <c:v>2944</c:v>
                </c:pt>
                <c:pt idx="366">
                  <c:v>2824</c:v>
                </c:pt>
                <c:pt idx="367">
                  <c:v>2688</c:v>
                </c:pt>
                <c:pt idx="368">
                  <c:v>2489</c:v>
                </c:pt>
                <c:pt idx="369">
                  <c:v>2200</c:v>
                </c:pt>
                <c:pt idx="370">
                  <c:v>1725</c:v>
                </c:pt>
                <c:pt idx="371">
                  <c:v>1687</c:v>
                </c:pt>
                <c:pt idx="372">
                  <c:v>1980</c:v>
                </c:pt>
                <c:pt idx="373">
                  <c:v>2470</c:v>
                </c:pt>
                <c:pt idx="374">
                  <c:v>3009</c:v>
                </c:pt>
                <c:pt idx="375">
                  <c:v>3150</c:v>
                </c:pt>
                <c:pt idx="376">
                  <c:v>3150</c:v>
                </c:pt>
                <c:pt idx="377">
                  <c:v>3016</c:v>
                </c:pt>
                <c:pt idx="378">
                  <c:v>2767</c:v>
                </c:pt>
                <c:pt idx="379">
                  <c:v>2700</c:v>
                </c:pt>
                <c:pt idx="380">
                  <c:v>2742</c:v>
                </c:pt>
                <c:pt idx="381">
                  <c:v>2706</c:v>
                </c:pt>
                <c:pt idx="382">
                  <c:v>2598</c:v>
                </c:pt>
                <c:pt idx="383">
                  <c:v>2396</c:v>
                </c:pt>
                <c:pt idx="384">
                  <c:v>2216</c:v>
                </c:pt>
                <c:pt idx="385">
                  <c:v>2383</c:v>
                </c:pt>
                <c:pt idx="386">
                  <c:v>2631</c:v>
                </c:pt>
                <c:pt idx="387">
                  <c:v>2783</c:v>
                </c:pt>
                <c:pt idx="388">
                  <c:v>2714</c:v>
                </c:pt>
                <c:pt idx="389">
                  <c:v>2533</c:v>
                </c:pt>
                <c:pt idx="390">
                  <c:v>2462</c:v>
                </c:pt>
                <c:pt idx="391">
                  <c:v>2608</c:v>
                </c:pt>
                <c:pt idx="392">
                  <c:v>2832</c:v>
                </c:pt>
                <c:pt idx="393">
                  <c:v>2934</c:v>
                </c:pt>
                <c:pt idx="394">
                  <c:v>2507</c:v>
                </c:pt>
                <c:pt idx="395">
                  <c:v>2269</c:v>
                </c:pt>
                <c:pt idx="396">
                  <c:v>2269</c:v>
                </c:pt>
                <c:pt idx="397">
                  <c:v>2066</c:v>
                </c:pt>
                <c:pt idx="398">
                  <c:v>2141</c:v>
                </c:pt>
                <c:pt idx="399">
                  <c:v>2333</c:v>
                </c:pt>
                <c:pt idx="400">
                  <c:v>2451</c:v>
                </c:pt>
                <c:pt idx="401">
                  <c:v>2500</c:v>
                </c:pt>
                <c:pt idx="402">
                  <c:v>2449</c:v>
                </c:pt>
                <c:pt idx="403">
                  <c:v>2222</c:v>
                </c:pt>
                <c:pt idx="404">
                  <c:v>2158</c:v>
                </c:pt>
                <c:pt idx="405">
                  <c:v>2151</c:v>
                </c:pt>
                <c:pt idx="406">
                  <c:v>2229</c:v>
                </c:pt>
                <c:pt idx="407">
                  <c:v>2483</c:v>
                </c:pt>
                <c:pt idx="408">
                  <c:v>2620</c:v>
                </c:pt>
                <c:pt idx="409">
                  <c:v>2706</c:v>
                </c:pt>
                <c:pt idx="410">
                  <c:v>2687</c:v>
                </c:pt>
                <c:pt idx="411">
                  <c:v>2641</c:v>
                </c:pt>
                <c:pt idx="412">
                  <c:v>2481</c:v>
                </c:pt>
                <c:pt idx="413">
                  <c:v>2280</c:v>
                </c:pt>
                <c:pt idx="414">
                  <c:v>2319</c:v>
                </c:pt>
                <c:pt idx="415">
                  <c:v>2378</c:v>
                </c:pt>
                <c:pt idx="416">
                  <c:v>2612</c:v>
                </c:pt>
                <c:pt idx="417">
                  <c:v>2732</c:v>
                </c:pt>
                <c:pt idx="418">
                  <c:v>2807</c:v>
                </c:pt>
                <c:pt idx="419">
                  <c:v>2807</c:v>
                </c:pt>
                <c:pt idx="420">
                  <c:v>2654</c:v>
                </c:pt>
                <c:pt idx="421">
                  <c:v>2196</c:v>
                </c:pt>
                <c:pt idx="422">
                  <c:v>1962</c:v>
                </c:pt>
                <c:pt idx="423">
                  <c:v>1861</c:v>
                </c:pt>
                <c:pt idx="424">
                  <c:v>1867</c:v>
                </c:pt>
                <c:pt idx="425">
                  <c:v>2040</c:v>
                </c:pt>
                <c:pt idx="426">
                  <c:v>2239</c:v>
                </c:pt>
                <c:pt idx="427">
                  <c:v>2391</c:v>
                </c:pt>
                <c:pt idx="428">
                  <c:v>2651</c:v>
                </c:pt>
                <c:pt idx="429">
                  <c:v>2666</c:v>
                </c:pt>
                <c:pt idx="430">
                  <c:v>2605</c:v>
                </c:pt>
                <c:pt idx="431">
                  <c:v>2788</c:v>
                </c:pt>
                <c:pt idx="432">
                  <c:v>2822</c:v>
                </c:pt>
                <c:pt idx="433">
                  <c:v>2873</c:v>
                </c:pt>
                <c:pt idx="434">
                  <c:v>2824</c:v>
                </c:pt>
                <c:pt idx="435">
                  <c:v>2406</c:v>
                </c:pt>
                <c:pt idx="436">
                  <c:v>2073</c:v>
                </c:pt>
                <c:pt idx="437">
                  <c:v>1900</c:v>
                </c:pt>
                <c:pt idx="438">
                  <c:v>2044</c:v>
                </c:pt>
                <c:pt idx="439">
                  <c:v>2459</c:v>
                </c:pt>
                <c:pt idx="440">
                  <c:v>2771</c:v>
                </c:pt>
                <c:pt idx="441">
                  <c:v>2994</c:v>
                </c:pt>
                <c:pt idx="442">
                  <c:v>2936</c:v>
                </c:pt>
                <c:pt idx="443">
                  <c:v>2682</c:v>
                </c:pt>
                <c:pt idx="444">
                  <c:v>2370</c:v>
                </c:pt>
                <c:pt idx="445">
                  <c:v>2212</c:v>
                </c:pt>
                <c:pt idx="446">
                  <c:v>2167</c:v>
                </c:pt>
                <c:pt idx="447">
                  <c:v>2218</c:v>
                </c:pt>
                <c:pt idx="448">
                  <c:v>2286</c:v>
                </c:pt>
                <c:pt idx="449">
                  <c:v>2219</c:v>
                </c:pt>
                <c:pt idx="450">
                  <c:v>2272</c:v>
                </c:pt>
                <c:pt idx="451">
                  <c:v>2279</c:v>
                </c:pt>
                <c:pt idx="452">
                  <c:v>2247</c:v>
                </c:pt>
                <c:pt idx="453">
                  <c:v>2369</c:v>
                </c:pt>
                <c:pt idx="454">
                  <c:v>2395</c:v>
                </c:pt>
                <c:pt idx="455">
                  <c:v>2407</c:v>
                </c:pt>
                <c:pt idx="456">
                  <c:v>2382</c:v>
                </c:pt>
                <c:pt idx="457">
                  <c:v>2317</c:v>
                </c:pt>
                <c:pt idx="458">
                  <c:v>2131</c:v>
                </c:pt>
                <c:pt idx="459">
                  <c:v>2269</c:v>
                </c:pt>
                <c:pt idx="460">
                  <c:v>2533</c:v>
                </c:pt>
                <c:pt idx="461">
                  <c:v>2822</c:v>
                </c:pt>
                <c:pt idx="462">
                  <c:v>3312</c:v>
                </c:pt>
                <c:pt idx="463">
                  <c:v>3326</c:v>
                </c:pt>
                <c:pt idx="464">
                  <c:v>3200</c:v>
                </c:pt>
                <c:pt idx="465">
                  <c:v>3061</c:v>
                </c:pt>
              </c:numCache>
            </c:numRef>
          </c:yVal>
          <c:smooth val="0"/>
        </c:ser>
        <c:dLbls>
          <c:showLegendKey val="0"/>
          <c:showVal val="0"/>
          <c:showCatName val="0"/>
          <c:showSerName val="0"/>
          <c:showPercent val="0"/>
          <c:showBubbleSize val="0"/>
        </c:dLbls>
        <c:axId val="365295872"/>
        <c:axId val="364847104"/>
      </c:scatterChart>
      <c:valAx>
        <c:axId val="365295872"/>
        <c:scaling>
          <c:orientation val="minMax"/>
          <c:max val="12000"/>
        </c:scaling>
        <c:delete val="0"/>
        <c:axPos val="b"/>
        <c:numFmt formatCode="General" sourceLinked="1"/>
        <c:majorTickMark val="out"/>
        <c:minorTickMark val="none"/>
        <c:tickLblPos val="nextTo"/>
        <c:spPr>
          <a:ln>
            <a:solidFill>
              <a:schemeClr val="tx1"/>
            </a:solidFill>
          </a:ln>
        </c:spPr>
        <c:crossAx val="364847104"/>
        <c:crosses val="autoZero"/>
        <c:crossBetween val="midCat"/>
      </c:valAx>
      <c:valAx>
        <c:axId val="364847104"/>
        <c:scaling>
          <c:orientation val="minMax"/>
          <c:max val="45000"/>
          <c:min val="0"/>
        </c:scaling>
        <c:delete val="0"/>
        <c:axPos val="l"/>
        <c:numFmt formatCode="General" sourceLinked="1"/>
        <c:majorTickMark val="out"/>
        <c:minorTickMark val="none"/>
        <c:tickLblPos val="nextTo"/>
        <c:spPr>
          <a:ln>
            <a:solidFill>
              <a:schemeClr val="tx1"/>
            </a:solidFill>
          </a:ln>
        </c:spPr>
        <c:crossAx val="365295872"/>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39993222947788"/>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B'!$N$5:$N$470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B'!$O$5:$O$470</c:f>
              <c:numCache>
                <c:formatCode>General</c:formatCode>
                <c:ptCount val="466"/>
                <c:pt idx="0">
                  <c:v>23141</c:v>
                </c:pt>
                <c:pt idx="1">
                  <c:v>22744</c:v>
                </c:pt>
                <c:pt idx="2">
                  <c:v>21380</c:v>
                </c:pt>
                <c:pt idx="3">
                  <c:v>21759</c:v>
                </c:pt>
                <c:pt idx="4">
                  <c:v>22126</c:v>
                </c:pt>
                <c:pt idx="5">
                  <c:v>22316</c:v>
                </c:pt>
                <c:pt idx="6">
                  <c:v>20946</c:v>
                </c:pt>
                <c:pt idx="7">
                  <c:v>21410</c:v>
                </c:pt>
                <c:pt idx="8">
                  <c:v>21930</c:v>
                </c:pt>
                <c:pt idx="9">
                  <c:v>22570</c:v>
                </c:pt>
                <c:pt idx="10">
                  <c:v>23134</c:v>
                </c:pt>
                <c:pt idx="11">
                  <c:v>22452</c:v>
                </c:pt>
                <c:pt idx="12">
                  <c:v>22727</c:v>
                </c:pt>
                <c:pt idx="13">
                  <c:v>22304</c:v>
                </c:pt>
                <c:pt idx="14">
                  <c:v>21449</c:v>
                </c:pt>
                <c:pt idx="15">
                  <c:v>20563</c:v>
                </c:pt>
                <c:pt idx="16">
                  <c:v>20340</c:v>
                </c:pt>
                <c:pt idx="17">
                  <c:v>20642</c:v>
                </c:pt>
                <c:pt idx="18">
                  <c:v>21001</c:v>
                </c:pt>
                <c:pt idx="19">
                  <c:v>21291</c:v>
                </c:pt>
                <c:pt idx="20">
                  <c:v>21606</c:v>
                </c:pt>
                <c:pt idx="21">
                  <c:v>22405</c:v>
                </c:pt>
                <c:pt idx="22">
                  <c:v>22987</c:v>
                </c:pt>
                <c:pt idx="23">
                  <c:v>23189</c:v>
                </c:pt>
                <c:pt idx="24">
                  <c:v>22898</c:v>
                </c:pt>
                <c:pt idx="25">
                  <c:v>23971</c:v>
                </c:pt>
                <c:pt idx="26">
                  <c:v>23792</c:v>
                </c:pt>
                <c:pt idx="27">
                  <c:v>23233</c:v>
                </c:pt>
                <c:pt idx="28">
                  <c:v>23480</c:v>
                </c:pt>
                <c:pt idx="29">
                  <c:v>23380</c:v>
                </c:pt>
                <c:pt idx="30">
                  <c:v>23262</c:v>
                </c:pt>
                <c:pt idx="31">
                  <c:v>23089</c:v>
                </c:pt>
                <c:pt idx="32">
                  <c:v>23683</c:v>
                </c:pt>
                <c:pt idx="33">
                  <c:v>23683</c:v>
                </c:pt>
                <c:pt idx="34">
                  <c:v>23869</c:v>
                </c:pt>
                <c:pt idx="35">
                  <c:v>23534</c:v>
                </c:pt>
                <c:pt idx="36">
                  <c:v>23800</c:v>
                </c:pt>
                <c:pt idx="37">
                  <c:v>23591</c:v>
                </c:pt>
                <c:pt idx="38">
                  <c:v>23134</c:v>
                </c:pt>
                <c:pt idx="39">
                  <c:v>22523</c:v>
                </c:pt>
                <c:pt idx="40">
                  <c:v>22481</c:v>
                </c:pt>
                <c:pt idx="41">
                  <c:v>22245</c:v>
                </c:pt>
                <c:pt idx="42">
                  <c:v>21571</c:v>
                </c:pt>
                <c:pt idx="43">
                  <c:v>20509</c:v>
                </c:pt>
                <c:pt idx="44">
                  <c:v>20923</c:v>
                </c:pt>
                <c:pt idx="45">
                  <c:v>20773</c:v>
                </c:pt>
                <c:pt idx="46">
                  <c:v>20773</c:v>
                </c:pt>
                <c:pt idx="47">
                  <c:v>21918</c:v>
                </c:pt>
                <c:pt idx="48">
                  <c:v>22030</c:v>
                </c:pt>
                <c:pt idx="49">
                  <c:v>21456</c:v>
                </c:pt>
                <c:pt idx="50">
                  <c:v>20318</c:v>
                </c:pt>
                <c:pt idx="51">
                  <c:v>21065</c:v>
                </c:pt>
                <c:pt idx="52">
                  <c:v>20973</c:v>
                </c:pt>
                <c:pt idx="53">
                  <c:v>20944</c:v>
                </c:pt>
                <c:pt idx="54">
                  <c:v>22762</c:v>
                </c:pt>
                <c:pt idx="55">
                  <c:v>22964</c:v>
                </c:pt>
                <c:pt idx="56">
                  <c:v>22652</c:v>
                </c:pt>
                <c:pt idx="57">
                  <c:v>23344</c:v>
                </c:pt>
                <c:pt idx="58">
                  <c:v>23344</c:v>
                </c:pt>
                <c:pt idx="59">
                  <c:v>23229</c:v>
                </c:pt>
                <c:pt idx="60">
                  <c:v>22803</c:v>
                </c:pt>
                <c:pt idx="61">
                  <c:v>23032</c:v>
                </c:pt>
                <c:pt idx="62">
                  <c:v>22594</c:v>
                </c:pt>
                <c:pt idx="63">
                  <c:v>21681</c:v>
                </c:pt>
                <c:pt idx="64">
                  <c:v>21614</c:v>
                </c:pt>
                <c:pt idx="65">
                  <c:v>21619</c:v>
                </c:pt>
                <c:pt idx="66">
                  <c:v>21772</c:v>
                </c:pt>
                <c:pt idx="67">
                  <c:v>22475</c:v>
                </c:pt>
                <c:pt idx="68">
                  <c:v>23098</c:v>
                </c:pt>
                <c:pt idx="69">
                  <c:v>23305</c:v>
                </c:pt>
                <c:pt idx="70">
                  <c:v>23436</c:v>
                </c:pt>
                <c:pt idx="71">
                  <c:v>23938</c:v>
                </c:pt>
                <c:pt idx="72">
                  <c:v>24024</c:v>
                </c:pt>
                <c:pt idx="73">
                  <c:v>23680</c:v>
                </c:pt>
                <c:pt idx="74">
                  <c:v>23970</c:v>
                </c:pt>
                <c:pt idx="75">
                  <c:v>24118</c:v>
                </c:pt>
                <c:pt idx="76">
                  <c:v>23995</c:v>
                </c:pt>
                <c:pt idx="77">
                  <c:v>24021</c:v>
                </c:pt>
                <c:pt idx="78">
                  <c:v>23833</c:v>
                </c:pt>
                <c:pt idx="79">
                  <c:v>23833</c:v>
                </c:pt>
                <c:pt idx="80">
                  <c:v>22221</c:v>
                </c:pt>
                <c:pt idx="81">
                  <c:v>22618</c:v>
                </c:pt>
                <c:pt idx="82">
                  <c:v>23141</c:v>
                </c:pt>
                <c:pt idx="83">
                  <c:v>23650</c:v>
                </c:pt>
                <c:pt idx="84">
                  <c:v>24159</c:v>
                </c:pt>
                <c:pt idx="85">
                  <c:v>24858</c:v>
                </c:pt>
                <c:pt idx="86">
                  <c:v>24918</c:v>
                </c:pt>
                <c:pt idx="87">
                  <c:v>24174</c:v>
                </c:pt>
                <c:pt idx="88">
                  <c:v>24286</c:v>
                </c:pt>
                <c:pt idx="89">
                  <c:v>24158</c:v>
                </c:pt>
                <c:pt idx="90">
                  <c:v>22664</c:v>
                </c:pt>
                <c:pt idx="91">
                  <c:v>23116</c:v>
                </c:pt>
                <c:pt idx="92">
                  <c:v>23454</c:v>
                </c:pt>
                <c:pt idx="93">
                  <c:v>23010</c:v>
                </c:pt>
                <c:pt idx="94">
                  <c:v>24355</c:v>
                </c:pt>
                <c:pt idx="95">
                  <c:v>25359</c:v>
                </c:pt>
                <c:pt idx="96">
                  <c:v>25836</c:v>
                </c:pt>
                <c:pt idx="97">
                  <c:v>26018</c:v>
                </c:pt>
                <c:pt idx="98">
                  <c:v>26177</c:v>
                </c:pt>
                <c:pt idx="99">
                  <c:v>25836</c:v>
                </c:pt>
                <c:pt idx="100">
                  <c:v>24531</c:v>
                </c:pt>
                <c:pt idx="101">
                  <c:v>24857</c:v>
                </c:pt>
                <c:pt idx="102">
                  <c:v>25068</c:v>
                </c:pt>
                <c:pt idx="103">
                  <c:v>24189</c:v>
                </c:pt>
                <c:pt idx="104">
                  <c:v>25237</c:v>
                </c:pt>
                <c:pt idx="105">
                  <c:v>25752</c:v>
                </c:pt>
                <c:pt idx="106">
                  <c:v>24906</c:v>
                </c:pt>
                <c:pt idx="107">
                  <c:v>25159</c:v>
                </c:pt>
                <c:pt idx="108">
                  <c:v>25028</c:v>
                </c:pt>
                <c:pt idx="109">
                  <c:v>24347</c:v>
                </c:pt>
                <c:pt idx="110">
                  <c:v>25184</c:v>
                </c:pt>
                <c:pt idx="111">
                  <c:v>25725</c:v>
                </c:pt>
                <c:pt idx="112">
                  <c:v>25541</c:v>
                </c:pt>
                <c:pt idx="113">
                  <c:v>26106</c:v>
                </c:pt>
                <c:pt idx="114">
                  <c:v>26100</c:v>
                </c:pt>
                <c:pt idx="115">
                  <c:v>25242</c:v>
                </c:pt>
                <c:pt idx="116">
                  <c:v>25406</c:v>
                </c:pt>
                <c:pt idx="117">
                  <c:v>25054</c:v>
                </c:pt>
                <c:pt idx="118">
                  <c:v>23893</c:v>
                </c:pt>
                <c:pt idx="119">
                  <c:v>24329</c:v>
                </c:pt>
                <c:pt idx="120">
                  <c:v>24493</c:v>
                </c:pt>
                <c:pt idx="121">
                  <c:v>23691</c:v>
                </c:pt>
                <c:pt idx="122">
                  <c:v>24460</c:v>
                </c:pt>
                <c:pt idx="123">
                  <c:v>24810</c:v>
                </c:pt>
                <c:pt idx="124">
                  <c:v>24374</c:v>
                </c:pt>
                <c:pt idx="125">
                  <c:v>25302</c:v>
                </c:pt>
                <c:pt idx="126">
                  <c:v>25937</c:v>
                </c:pt>
                <c:pt idx="127">
                  <c:v>26424</c:v>
                </c:pt>
                <c:pt idx="128">
                  <c:v>26997</c:v>
                </c:pt>
                <c:pt idx="129">
                  <c:v>26546</c:v>
                </c:pt>
                <c:pt idx="130">
                  <c:v>25771</c:v>
                </c:pt>
                <c:pt idx="131">
                  <c:v>25215</c:v>
                </c:pt>
                <c:pt idx="132">
                  <c:v>24386</c:v>
                </c:pt>
                <c:pt idx="133">
                  <c:v>24579</c:v>
                </c:pt>
                <c:pt idx="134">
                  <c:v>24518</c:v>
                </c:pt>
                <c:pt idx="135">
                  <c:v>24518</c:v>
                </c:pt>
                <c:pt idx="136">
                  <c:v>24190</c:v>
                </c:pt>
                <c:pt idx="137">
                  <c:v>24195</c:v>
                </c:pt>
                <c:pt idx="138">
                  <c:v>23801</c:v>
                </c:pt>
                <c:pt idx="139">
                  <c:v>24209</c:v>
                </c:pt>
                <c:pt idx="140">
                  <c:v>25058</c:v>
                </c:pt>
                <c:pt idx="141">
                  <c:v>25811</c:v>
                </c:pt>
                <c:pt idx="142">
                  <c:v>28270</c:v>
                </c:pt>
                <c:pt idx="143">
                  <c:v>29095</c:v>
                </c:pt>
                <c:pt idx="144">
                  <c:v>28880</c:v>
                </c:pt>
                <c:pt idx="145">
                  <c:v>30800</c:v>
                </c:pt>
                <c:pt idx="146">
                  <c:v>30723</c:v>
                </c:pt>
                <c:pt idx="147">
                  <c:v>30341</c:v>
                </c:pt>
                <c:pt idx="148">
                  <c:v>33072</c:v>
                </c:pt>
                <c:pt idx="149">
                  <c:v>33096</c:v>
                </c:pt>
                <c:pt idx="150">
                  <c:v>32353</c:v>
                </c:pt>
                <c:pt idx="151">
                  <c:v>34810</c:v>
                </c:pt>
                <c:pt idx="152">
                  <c:v>34810</c:v>
                </c:pt>
                <c:pt idx="153">
                  <c:v>33895</c:v>
                </c:pt>
                <c:pt idx="154">
                  <c:v>35817</c:v>
                </c:pt>
                <c:pt idx="155">
                  <c:v>34577</c:v>
                </c:pt>
                <c:pt idx="156">
                  <c:v>32470</c:v>
                </c:pt>
                <c:pt idx="157">
                  <c:v>34227</c:v>
                </c:pt>
                <c:pt idx="158">
                  <c:v>32921</c:v>
                </c:pt>
                <c:pt idx="159">
                  <c:v>31454</c:v>
                </c:pt>
                <c:pt idx="160">
                  <c:v>34065</c:v>
                </c:pt>
                <c:pt idx="161">
                  <c:v>33101</c:v>
                </c:pt>
                <c:pt idx="162">
                  <c:v>31479</c:v>
                </c:pt>
                <c:pt idx="163">
                  <c:v>34501</c:v>
                </c:pt>
                <c:pt idx="164">
                  <c:v>33358</c:v>
                </c:pt>
                <c:pt idx="165">
                  <c:v>31698</c:v>
                </c:pt>
                <c:pt idx="166">
                  <c:v>34820</c:v>
                </c:pt>
                <c:pt idx="167">
                  <c:v>33186</c:v>
                </c:pt>
                <c:pt idx="168">
                  <c:v>31188</c:v>
                </c:pt>
                <c:pt idx="169">
                  <c:v>35233</c:v>
                </c:pt>
                <c:pt idx="170">
                  <c:v>34417</c:v>
                </c:pt>
                <c:pt idx="171">
                  <c:v>33430</c:v>
                </c:pt>
                <c:pt idx="172">
                  <c:v>36121</c:v>
                </c:pt>
                <c:pt idx="173">
                  <c:v>35182</c:v>
                </c:pt>
                <c:pt idx="174">
                  <c:v>33202</c:v>
                </c:pt>
                <c:pt idx="175">
                  <c:v>35586</c:v>
                </c:pt>
                <c:pt idx="176">
                  <c:v>34056</c:v>
                </c:pt>
                <c:pt idx="177">
                  <c:v>32182</c:v>
                </c:pt>
                <c:pt idx="178">
                  <c:v>35088</c:v>
                </c:pt>
                <c:pt idx="179">
                  <c:v>33290</c:v>
                </c:pt>
                <c:pt idx="180">
                  <c:v>34430</c:v>
                </c:pt>
                <c:pt idx="181">
                  <c:v>33071</c:v>
                </c:pt>
                <c:pt idx="182">
                  <c:v>31384</c:v>
                </c:pt>
                <c:pt idx="183">
                  <c:v>33381</c:v>
                </c:pt>
                <c:pt idx="184">
                  <c:v>32126</c:v>
                </c:pt>
                <c:pt idx="185">
                  <c:v>32126</c:v>
                </c:pt>
                <c:pt idx="186">
                  <c:v>33804</c:v>
                </c:pt>
                <c:pt idx="187">
                  <c:v>33458</c:v>
                </c:pt>
                <c:pt idx="188">
                  <c:v>33029</c:v>
                </c:pt>
                <c:pt idx="189">
                  <c:v>35948</c:v>
                </c:pt>
                <c:pt idx="190">
                  <c:v>35996</c:v>
                </c:pt>
                <c:pt idx="191">
                  <c:v>37858</c:v>
                </c:pt>
                <c:pt idx="192">
                  <c:v>37651</c:v>
                </c:pt>
                <c:pt idx="193">
                  <c:v>36519</c:v>
                </c:pt>
                <c:pt idx="194">
                  <c:v>37730</c:v>
                </c:pt>
                <c:pt idx="195">
                  <c:v>36927</c:v>
                </c:pt>
                <c:pt idx="196">
                  <c:v>35548</c:v>
                </c:pt>
                <c:pt idx="197">
                  <c:v>36649</c:v>
                </c:pt>
                <c:pt idx="198">
                  <c:v>35831</c:v>
                </c:pt>
                <c:pt idx="199">
                  <c:v>34389</c:v>
                </c:pt>
                <c:pt idx="200">
                  <c:v>35973</c:v>
                </c:pt>
                <c:pt idx="201">
                  <c:v>35678</c:v>
                </c:pt>
                <c:pt idx="202">
                  <c:v>35244</c:v>
                </c:pt>
                <c:pt idx="203">
                  <c:v>35344</c:v>
                </c:pt>
                <c:pt idx="204">
                  <c:v>34853</c:v>
                </c:pt>
                <c:pt idx="205">
                  <c:v>35421</c:v>
                </c:pt>
                <c:pt idx="206">
                  <c:v>35895</c:v>
                </c:pt>
                <c:pt idx="207">
                  <c:v>35669</c:v>
                </c:pt>
                <c:pt idx="208">
                  <c:v>36896</c:v>
                </c:pt>
                <c:pt idx="209">
                  <c:v>36461</c:v>
                </c:pt>
                <c:pt idx="210">
                  <c:v>35250</c:v>
                </c:pt>
                <c:pt idx="211">
                  <c:v>36052</c:v>
                </c:pt>
                <c:pt idx="212">
                  <c:v>35637</c:v>
                </c:pt>
                <c:pt idx="213">
                  <c:v>34715</c:v>
                </c:pt>
                <c:pt idx="214">
                  <c:v>35921</c:v>
                </c:pt>
                <c:pt idx="215">
                  <c:v>35921</c:v>
                </c:pt>
                <c:pt idx="216">
                  <c:v>35320</c:v>
                </c:pt>
                <c:pt idx="217">
                  <c:v>35650</c:v>
                </c:pt>
                <c:pt idx="218">
                  <c:v>35224</c:v>
                </c:pt>
                <c:pt idx="219">
                  <c:v>33924</c:v>
                </c:pt>
                <c:pt idx="220">
                  <c:v>33647</c:v>
                </c:pt>
                <c:pt idx="221">
                  <c:v>32481</c:v>
                </c:pt>
                <c:pt idx="222">
                  <c:v>31083</c:v>
                </c:pt>
                <c:pt idx="223">
                  <c:v>31214</c:v>
                </c:pt>
                <c:pt idx="224">
                  <c:v>31153</c:v>
                </c:pt>
                <c:pt idx="225">
                  <c:v>31160</c:v>
                </c:pt>
                <c:pt idx="226">
                  <c:v>30858</c:v>
                </c:pt>
                <c:pt idx="227">
                  <c:v>29178</c:v>
                </c:pt>
                <c:pt idx="228">
                  <c:v>26323</c:v>
                </c:pt>
                <c:pt idx="229">
                  <c:v>23714</c:v>
                </c:pt>
                <c:pt idx="230">
                  <c:v>20775</c:v>
                </c:pt>
                <c:pt idx="231">
                  <c:v>17127</c:v>
                </c:pt>
                <c:pt idx="232">
                  <c:v>17127</c:v>
                </c:pt>
                <c:pt idx="233">
                  <c:v>14637</c:v>
                </c:pt>
                <c:pt idx="234">
                  <c:v>10804</c:v>
                </c:pt>
                <c:pt idx="235">
                  <c:v>9131</c:v>
                </c:pt>
                <c:pt idx="236">
                  <c:v>7985</c:v>
                </c:pt>
                <c:pt idx="237">
                  <c:v>6714</c:v>
                </c:pt>
                <c:pt idx="238">
                  <c:v>7098</c:v>
                </c:pt>
                <c:pt idx="239">
                  <c:v>7557</c:v>
                </c:pt>
                <c:pt idx="240">
                  <c:v>7370</c:v>
                </c:pt>
                <c:pt idx="241">
                  <c:v>7635</c:v>
                </c:pt>
                <c:pt idx="242">
                  <c:v>6898</c:v>
                </c:pt>
                <c:pt idx="243">
                  <c:v>7138</c:v>
                </c:pt>
                <c:pt idx="244">
                  <c:v>7492</c:v>
                </c:pt>
                <c:pt idx="245">
                  <c:v>6922</c:v>
                </c:pt>
                <c:pt idx="246">
                  <c:v>6922</c:v>
                </c:pt>
                <c:pt idx="247">
                  <c:v>7334</c:v>
                </c:pt>
                <c:pt idx="248">
                  <c:v>6458</c:v>
                </c:pt>
                <c:pt idx="249">
                  <c:v>6717</c:v>
                </c:pt>
                <c:pt idx="250">
                  <c:v>6142</c:v>
                </c:pt>
                <c:pt idx="251">
                  <c:v>6826</c:v>
                </c:pt>
                <c:pt idx="252">
                  <c:v>7486</c:v>
                </c:pt>
                <c:pt idx="253">
                  <c:v>7326</c:v>
                </c:pt>
                <c:pt idx="254">
                  <c:v>7759</c:v>
                </c:pt>
                <c:pt idx="255">
                  <c:v>8042</c:v>
                </c:pt>
                <c:pt idx="256">
                  <c:v>7546</c:v>
                </c:pt>
                <c:pt idx="257">
                  <c:v>8001</c:v>
                </c:pt>
                <c:pt idx="258">
                  <c:v>8368</c:v>
                </c:pt>
                <c:pt idx="259">
                  <c:v>8235</c:v>
                </c:pt>
                <c:pt idx="260">
                  <c:v>8629</c:v>
                </c:pt>
                <c:pt idx="261">
                  <c:v>8009</c:v>
                </c:pt>
                <c:pt idx="262">
                  <c:v>8426</c:v>
                </c:pt>
                <c:pt idx="263">
                  <c:v>8466</c:v>
                </c:pt>
                <c:pt idx="264">
                  <c:v>7667</c:v>
                </c:pt>
                <c:pt idx="265">
                  <c:v>7584</c:v>
                </c:pt>
                <c:pt idx="266">
                  <c:v>7612</c:v>
                </c:pt>
                <c:pt idx="267">
                  <c:v>7741</c:v>
                </c:pt>
                <c:pt idx="268">
                  <c:v>8261</c:v>
                </c:pt>
                <c:pt idx="269">
                  <c:v>8453</c:v>
                </c:pt>
                <c:pt idx="270">
                  <c:v>8485</c:v>
                </c:pt>
                <c:pt idx="271">
                  <c:v>8167</c:v>
                </c:pt>
                <c:pt idx="272">
                  <c:v>7725</c:v>
                </c:pt>
                <c:pt idx="273">
                  <c:v>7295</c:v>
                </c:pt>
                <c:pt idx="274">
                  <c:v>7304</c:v>
                </c:pt>
                <c:pt idx="275">
                  <c:v>7149</c:v>
                </c:pt>
                <c:pt idx="276">
                  <c:v>7281</c:v>
                </c:pt>
                <c:pt idx="277">
                  <c:v>7255</c:v>
                </c:pt>
                <c:pt idx="278">
                  <c:v>7645</c:v>
                </c:pt>
                <c:pt idx="279">
                  <c:v>7602</c:v>
                </c:pt>
                <c:pt idx="280">
                  <c:v>7900</c:v>
                </c:pt>
                <c:pt idx="281">
                  <c:v>7900</c:v>
                </c:pt>
                <c:pt idx="282">
                  <c:v>7975</c:v>
                </c:pt>
                <c:pt idx="283">
                  <c:v>7912</c:v>
                </c:pt>
                <c:pt idx="284">
                  <c:v>7773</c:v>
                </c:pt>
                <c:pt idx="285">
                  <c:v>7629</c:v>
                </c:pt>
                <c:pt idx="286">
                  <c:v>7368</c:v>
                </c:pt>
                <c:pt idx="287">
                  <c:v>7387</c:v>
                </c:pt>
                <c:pt idx="288">
                  <c:v>7291</c:v>
                </c:pt>
                <c:pt idx="289">
                  <c:v>7291</c:v>
                </c:pt>
                <c:pt idx="290">
                  <c:v>7146</c:v>
                </c:pt>
                <c:pt idx="291">
                  <c:v>7439</c:v>
                </c:pt>
                <c:pt idx="292">
                  <c:v>7423</c:v>
                </c:pt>
                <c:pt idx="293">
                  <c:v>7720</c:v>
                </c:pt>
                <c:pt idx="294">
                  <c:v>7878</c:v>
                </c:pt>
                <c:pt idx="295">
                  <c:v>7958</c:v>
                </c:pt>
                <c:pt idx="296">
                  <c:v>7997</c:v>
                </c:pt>
                <c:pt idx="297">
                  <c:v>7812</c:v>
                </c:pt>
                <c:pt idx="298">
                  <c:v>7946</c:v>
                </c:pt>
                <c:pt idx="299">
                  <c:v>7946</c:v>
                </c:pt>
                <c:pt idx="300">
                  <c:v>7861</c:v>
                </c:pt>
                <c:pt idx="301">
                  <c:v>8024</c:v>
                </c:pt>
                <c:pt idx="302">
                  <c:v>8082</c:v>
                </c:pt>
                <c:pt idx="303">
                  <c:v>8099</c:v>
                </c:pt>
                <c:pt idx="304">
                  <c:v>8129</c:v>
                </c:pt>
                <c:pt idx="305">
                  <c:v>7905</c:v>
                </c:pt>
                <c:pt idx="306">
                  <c:v>8036</c:v>
                </c:pt>
                <c:pt idx="307">
                  <c:v>7770</c:v>
                </c:pt>
                <c:pt idx="308">
                  <c:v>7965</c:v>
                </c:pt>
                <c:pt idx="309">
                  <c:v>7693</c:v>
                </c:pt>
                <c:pt idx="310">
                  <c:v>7259</c:v>
                </c:pt>
                <c:pt idx="311">
                  <c:v>7829</c:v>
                </c:pt>
                <c:pt idx="312">
                  <c:v>7829</c:v>
                </c:pt>
                <c:pt idx="313">
                  <c:v>8210</c:v>
                </c:pt>
                <c:pt idx="314">
                  <c:v>8319</c:v>
                </c:pt>
                <c:pt idx="315">
                  <c:v>8304</c:v>
                </c:pt>
                <c:pt idx="316">
                  <c:v>8591</c:v>
                </c:pt>
                <c:pt idx="317">
                  <c:v>8499</c:v>
                </c:pt>
                <c:pt idx="318">
                  <c:v>8656</c:v>
                </c:pt>
                <c:pt idx="319">
                  <c:v>8721</c:v>
                </c:pt>
                <c:pt idx="320">
                  <c:v>8692</c:v>
                </c:pt>
                <c:pt idx="321">
                  <c:v>8985</c:v>
                </c:pt>
                <c:pt idx="322">
                  <c:v>9223</c:v>
                </c:pt>
                <c:pt idx="323">
                  <c:v>9444</c:v>
                </c:pt>
                <c:pt idx="324">
                  <c:v>9576</c:v>
                </c:pt>
                <c:pt idx="325">
                  <c:v>10444</c:v>
                </c:pt>
                <c:pt idx="326">
                  <c:v>10230</c:v>
                </c:pt>
                <c:pt idx="327">
                  <c:v>9488</c:v>
                </c:pt>
                <c:pt idx="328">
                  <c:v>8483</c:v>
                </c:pt>
                <c:pt idx="329">
                  <c:v>8833</c:v>
                </c:pt>
                <c:pt idx="330">
                  <c:v>8833</c:v>
                </c:pt>
                <c:pt idx="331">
                  <c:v>8518</c:v>
                </c:pt>
                <c:pt idx="332">
                  <c:v>8559</c:v>
                </c:pt>
                <c:pt idx="333">
                  <c:v>9410</c:v>
                </c:pt>
                <c:pt idx="334">
                  <c:v>9380</c:v>
                </c:pt>
                <c:pt idx="335">
                  <c:v>8957</c:v>
                </c:pt>
                <c:pt idx="336">
                  <c:v>8122</c:v>
                </c:pt>
                <c:pt idx="337">
                  <c:v>7659</c:v>
                </c:pt>
                <c:pt idx="338">
                  <c:v>6736</c:v>
                </c:pt>
                <c:pt idx="339">
                  <c:v>5869</c:v>
                </c:pt>
                <c:pt idx="340">
                  <c:v>5157</c:v>
                </c:pt>
                <c:pt idx="341">
                  <c:v>4770</c:v>
                </c:pt>
                <c:pt idx="342">
                  <c:v>4145</c:v>
                </c:pt>
                <c:pt idx="343">
                  <c:v>3588</c:v>
                </c:pt>
                <c:pt idx="344">
                  <c:v>3150</c:v>
                </c:pt>
                <c:pt idx="345">
                  <c:v>2717</c:v>
                </c:pt>
                <c:pt idx="346">
                  <c:v>2625</c:v>
                </c:pt>
                <c:pt idx="347">
                  <c:v>2576</c:v>
                </c:pt>
                <c:pt idx="348">
                  <c:v>2523</c:v>
                </c:pt>
                <c:pt idx="349">
                  <c:v>2461</c:v>
                </c:pt>
                <c:pt idx="350">
                  <c:v>2449</c:v>
                </c:pt>
                <c:pt idx="351">
                  <c:v>2473</c:v>
                </c:pt>
                <c:pt idx="352">
                  <c:v>2543</c:v>
                </c:pt>
                <c:pt idx="353">
                  <c:v>2489</c:v>
                </c:pt>
                <c:pt idx="354">
                  <c:v>2605</c:v>
                </c:pt>
                <c:pt idx="355">
                  <c:v>2689</c:v>
                </c:pt>
                <c:pt idx="356">
                  <c:v>2652</c:v>
                </c:pt>
                <c:pt idx="357">
                  <c:v>2443</c:v>
                </c:pt>
                <c:pt idx="358">
                  <c:v>2371</c:v>
                </c:pt>
                <c:pt idx="359">
                  <c:v>2318</c:v>
                </c:pt>
                <c:pt idx="360">
                  <c:v>2317</c:v>
                </c:pt>
                <c:pt idx="361">
                  <c:v>2475</c:v>
                </c:pt>
                <c:pt idx="362">
                  <c:v>2475</c:v>
                </c:pt>
                <c:pt idx="363">
                  <c:v>2381</c:v>
                </c:pt>
                <c:pt idx="364">
                  <c:v>2311</c:v>
                </c:pt>
                <c:pt idx="365">
                  <c:v>2408</c:v>
                </c:pt>
                <c:pt idx="366">
                  <c:v>2538</c:v>
                </c:pt>
                <c:pt idx="367">
                  <c:v>2674</c:v>
                </c:pt>
                <c:pt idx="368">
                  <c:v>2745</c:v>
                </c:pt>
                <c:pt idx="369">
                  <c:v>2534</c:v>
                </c:pt>
                <c:pt idx="370">
                  <c:v>2526</c:v>
                </c:pt>
                <c:pt idx="371">
                  <c:v>2605</c:v>
                </c:pt>
                <c:pt idx="372">
                  <c:v>2723</c:v>
                </c:pt>
                <c:pt idx="373">
                  <c:v>2580</c:v>
                </c:pt>
                <c:pt idx="374">
                  <c:v>2507</c:v>
                </c:pt>
                <c:pt idx="375">
                  <c:v>2337</c:v>
                </c:pt>
                <c:pt idx="376">
                  <c:v>2187</c:v>
                </c:pt>
                <c:pt idx="377">
                  <c:v>1999</c:v>
                </c:pt>
                <c:pt idx="378">
                  <c:v>2197</c:v>
                </c:pt>
                <c:pt idx="379">
                  <c:v>2446</c:v>
                </c:pt>
                <c:pt idx="380">
                  <c:v>2571</c:v>
                </c:pt>
                <c:pt idx="381">
                  <c:v>2719</c:v>
                </c:pt>
                <c:pt idx="382">
                  <c:v>2831</c:v>
                </c:pt>
                <c:pt idx="383">
                  <c:v>2934</c:v>
                </c:pt>
                <c:pt idx="384">
                  <c:v>3108</c:v>
                </c:pt>
                <c:pt idx="385">
                  <c:v>3206</c:v>
                </c:pt>
                <c:pt idx="386">
                  <c:v>3209</c:v>
                </c:pt>
                <c:pt idx="387">
                  <c:v>3159</c:v>
                </c:pt>
                <c:pt idx="388">
                  <c:v>3043</c:v>
                </c:pt>
                <c:pt idx="389">
                  <c:v>2809</c:v>
                </c:pt>
                <c:pt idx="390">
                  <c:v>2193</c:v>
                </c:pt>
                <c:pt idx="391">
                  <c:v>1852</c:v>
                </c:pt>
                <c:pt idx="392">
                  <c:v>1649</c:v>
                </c:pt>
                <c:pt idx="393">
                  <c:v>1583</c:v>
                </c:pt>
                <c:pt idx="394">
                  <c:v>1899</c:v>
                </c:pt>
                <c:pt idx="395">
                  <c:v>2274</c:v>
                </c:pt>
                <c:pt idx="396">
                  <c:v>2465</c:v>
                </c:pt>
                <c:pt idx="397">
                  <c:v>2469</c:v>
                </c:pt>
                <c:pt idx="398">
                  <c:v>2357</c:v>
                </c:pt>
                <c:pt idx="399">
                  <c:v>2314</c:v>
                </c:pt>
                <c:pt idx="400">
                  <c:v>2286</c:v>
                </c:pt>
                <c:pt idx="401">
                  <c:v>2259</c:v>
                </c:pt>
                <c:pt idx="402">
                  <c:v>2196</c:v>
                </c:pt>
                <c:pt idx="403">
                  <c:v>2096</c:v>
                </c:pt>
                <c:pt idx="404">
                  <c:v>2084</c:v>
                </c:pt>
                <c:pt idx="405">
                  <c:v>2184</c:v>
                </c:pt>
                <c:pt idx="406">
                  <c:v>2327</c:v>
                </c:pt>
                <c:pt idx="407">
                  <c:v>2363</c:v>
                </c:pt>
                <c:pt idx="408">
                  <c:v>2363</c:v>
                </c:pt>
                <c:pt idx="409">
                  <c:v>2194</c:v>
                </c:pt>
                <c:pt idx="410">
                  <c:v>2006</c:v>
                </c:pt>
                <c:pt idx="411">
                  <c:v>1824</c:v>
                </c:pt>
                <c:pt idx="412">
                  <c:v>1874</c:v>
                </c:pt>
                <c:pt idx="413">
                  <c:v>2014</c:v>
                </c:pt>
                <c:pt idx="414">
                  <c:v>2250</c:v>
                </c:pt>
                <c:pt idx="415">
                  <c:v>2381</c:v>
                </c:pt>
                <c:pt idx="416">
                  <c:v>2355</c:v>
                </c:pt>
                <c:pt idx="417">
                  <c:v>1961</c:v>
                </c:pt>
                <c:pt idx="418">
                  <c:v>1889</c:v>
                </c:pt>
                <c:pt idx="419">
                  <c:v>1905</c:v>
                </c:pt>
                <c:pt idx="420">
                  <c:v>1904</c:v>
                </c:pt>
                <c:pt idx="421">
                  <c:v>2009</c:v>
                </c:pt>
                <c:pt idx="422">
                  <c:v>2108</c:v>
                </c:pt>
                <c:pt idx="423">
                  <c:v>2210</c:v>
                </c:pt>
                <c:pt idx="424">
                  <c:v>2150</c:v>
                </c:pt>
                <c:pt idx="425">
                  <c:v>2283</c:v>
                </c:pt>
                <c:pt idx="426">
                  <c:v>2367</c:v>
                </c:pt>
                <c:pt idx="427">
                  <c:v>2370</c:v>
                </c:pt>
                <c:pt idx="428">
                  <c:v>2250</c:v>
                </c:pt>
                <c:pt idx="429">
                  <c:v>2101</c:v>
                </c:pt>
                <c:pt idx="430">
                  <c:v>2043</c:v>
                </c:pt>
                <c:pt idx="431">
                  <c:v>2280</c:v>
                </c:pt>
                <c:pt idx="432">
                  <c:v>2280</c:v>
                </c:pt>
                <c:pt idx="433">
                  <c:v>2401</c:v>
                </c:pt>
                <c:pt idx="434">
                  <c:v>2454</c:v>
                </c:pt>
                <c:pt idx="435">
                  <c:v>2587</c:v>
                </c:pt>
                <c:pt idx="436">
                  <c:v>2531</c:v>
                </c:pt>
                <c:pt idx="437">
                  <c:v>2578</c:v>
                </c:pt>
                <c:pt idx="438">
                  <c:v>2691</c:v>
                </c:pt>
                <c:pt idx="439">
                  <c:v>2640</c:v>
                </c:pt>
                <c:pt idx="440">
                  <c:v>2569</c:v>
                </c:pt>
                <c:pt idx="441">
                  <c:v>2408</c:v>
                </c:pt>
                <c:pt idx="442">
                  <c:v>2302</c:v>
                </c:pt>
                <c:pt idx="443">
                  <c:v>2367</c:v>
                </c:pt>
                <c:pt idx="444">
                  <c:v>2748</c:v>
                </c:pt>
                <c:pt idx="445">
                  <c:v>2996</c:v>
                </c:pt>
                <c:pt idx="446">
                  <c:v>3089</c:v>
                </c:pt>
                <c:pt idx="447">
                  <c:v>2989</c:v>
                </c:pt>
                <c:pt idx="448">
                  <c:v>2917</c:v>
                </c:pt>
                <c:pt idx="449">
                  <c:v>2796</c:v>
                </c:pt>
                <c:pt idx="450">
                  <c:v>2774</c:v>
                </c:pt>
                <c:pt idx="451">
                  <c:v>2824</c:v>
                </c:pt>
                <c:pt idx="452">
                  <c:v>2846</c:v>
                </c:pt>
                <c:pt idx="453">
                  <c:v>2937</c:v>
                </c:pt>
                <c:pt idx="454">
                  <c:v>2890</c:v>
                </c:pt>
                <c:pt idx="455">
                  <c:v>2850</c:v>
                </c:pt>
                <c:pt idx="456">
                  <c:v>2889</c:v>
                </c:pt>
                <c:pt idx="457">
                  <c:v>2903</c:v>
                </c:pt>
                <c:pt idx="458">
                  <c:v>2873</c:v>
                </c:pt>
                <c:pt idx="459">
                  <c:v>2813</c:v>
                </c:pt>
                <c:pt idx="460">
                  <c:v>2711</c:v>
                </c:pt>
                <c:pt idx="461">
                  <c:v>2260</c:v>
                </c:pt>
                <c:pt idx="462">
                  <c:v>2203</c:v>
                </c:pt>
                <c:pt idx="463">
                  <c:v>2146</c:v>
                </c:pt>
                <c:pt idx="464">
                  <c:v>2094</c:v>
                </c:pt>
                <c:pt idx="465">
                  <c:v>2062</c:v>
                </c:pt>
              </c:numCache>
            </c:numRef>
          </c:yVal>
          <c:smooth val="0"/>
        </c:ser>
        <c:dLbls>
          <c:showLegendKey val="0"/>
          <c:showVal val="0"/>
          <c:showCatName val="0"/>
          <c:showSerName val="0"/>
          <c:showPercent val="0"/>
          <c:showBubbleSize val="0"/>
        </c:dLbls>
        <c:axId val="364850560"/>
        <c:axId val="364884352"/>
      </c:scatterChart>
      <c:valAx>
        <c:axId val="364850560"/>
        <c:scaling>
          <c:orientation val="minMax"/>
          <c:max val="12000"/>
        </c:scaling>
        <c:delete val="0"/>
        <c:axPos val="b"/>
        <c:numFmt formatCode="General" sourceLinked="1"/>
        <c:majorTickMark val="out"/>
        <c:minorTickMark val="none"/>
        <c:tickLblPos val="nextTo"/>
        <c:spPr>
          <a:ln>
            <a:solidFill>
              <a:schemeClr val="tx1"/>
            </a:solidFill>
          </a:ln>
        </c:spPr>
        <c:crossAx val="364884352"/>
        <c:crosses val="autoZero"/>
        <c:crossBetween val="midCat"/>
      </c:valAx>
      <c:valAx>
        <c:axId val="364884352"/>
        <c:scaling>
          <c:orientation val="minMax"/>
          <c:max val="45000"/>
          <c:min val="0"/>
        </c:scaling>
        <c:delete val="0"/>
        <c:axPos val="l"/>
        <c:numFmt formatCode="General" sourceLinked="1"/>
        <c:majorTickMark val="out"/>
        <c:minorTickMark val="none"/>
        <c:tickLblPos val="nextTo"/>
        <c:spPr>
          <a:ln>
            <a:solidFill>
              <a:schemeClr val="tx1"/>
            </a:solidFill>
          </a:ln>
        </c:spPr>
        <c:crossAx val="364850560"/>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4967119810242543E-2"/>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B'!$AX$5:$AX$470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B'!$AY$5:$AY$470</c:f>
              <c:numCache>
                <c:formatCode>General</c:formatCode>
                <c:ptCount val="466"/>
                <c:pt idx="0">
                  <c:v>17728</c:v>
                </c:pt>
                <c:pt idx="1">
                  <c:v>18322</c:v>
                </c:pt>
                <c:pt idx="2">
                  <c:v>15040</c:v>
                </c:pt>
                <c:pt idx="3">
                  <c:v>16007</c:v>
                </c:pt>
                <c:pt idx="4">
                  <c:v>17233</c:v>
                </c:pt>
                <c:pt idx="5">
                  <c:v>18547</c:v>
                </c:pt>
                <c:pt idx="6">
                  <c:v>16122</c:v>
                </c:pt>
                <c:pt idx="7">
                  <c:v>17301</c:v>
                </c:pt>
                <c:pt idx="8">
                  <c:v>18201</c:v>
                </c:pt>
                <c:pt idx="9">
                  <c:v>18945</c:v>
                </c:pt>
                <c:pt idx="10">
                  <c:v>19602</c:v>
                </c:pt>
                <c:pt idx="11">
                  <c:v>16892</c:v>
                </c:pt>
                <c:pt idx="12">
                  <c:v>17936</c:v>
                </c:pt>
                <c:pt idx="13">
                  <c:v>18950</c:v>
                </c:pt>
                <c:pt idx="14">
                  <c:v>19914</c:v>
                </c:pt>
                <c:pt idx="15">
                  <c:v>20741</c:v>
                </c:pt>
                <c:pt idx="16">
                  <c:v>18647</c:v>
                </c:pt>
                <c:pt idx="17">
                  <c:v>19405</c:v>
                </c:pt>
                <c:pt idx="18">
                  <c:v>19885</c:v>
                </c:pt>
                <c:pt idx="19">
                  <c:v>20273</c:v>
                </c:pt>
                <c:pt idx="20">
                  <c:v>18856</c:v>
                </c:pt>
                <c:pt idx="21">
                  <c:v>20465</c:v>
                </c:pt>
                <c:pt idx="22">
                  <c:v>22102</c:v>
                </c:pt>
                <c:pt idx="23">
                  <c:v>23406</c:v>
                </c:pt>
                <c:pt idx="24">
                  <c:v>24089</c:v>
                </c:pt>
                <c:pt idx="25">
                  <c:v>23026</c:v>
                </c:pt>
                <c:pt idx="26">
                  <c:v>23403</c:v>
                </c:pt>
                <c:pt idx="27">
                  <c:v>23513</c:v>
                </c:pt>
                <c:pt idx="28">
                  <c:v>22075</c:v>
                </c:pt>
                <c:pt idx="29">
                  <c:v>22656</c:v>
                </c:pt>
                <c:pt idx="30">
                  <c:v>23096</c:v>
                </c:pt>
                <c:pt idx="31">
                  <c:v>23564</c:v>
                </c:pt>
                <c:pt idx="32">
                  <c:v>23275</c:v>
                </c:pt>
                <c:pt idx="33">
                  <c:v>23275</c:v>
                </c:pt>
                <c:pt idx="34">
                  <c:v>24470</c:v>
                </c:pt>
                <c:pt idx="35">
                  <c:v>24978</c:v>
                </c:pt>
                <c:pt idx="36">
                  <c:v>23182</c:v>
                </c:pt>
                <c:pt idx="37">
                  <c:v>22984</c:v>
                </c:pt>
                <c:pt idx="38">
                  <c:v>22567</c:v>
                </c:pt>
                <c:pt idx="39">
                  <c:v>22279</c:v>
                </c:pt>
                <c:pt idx="40">
                  <c:v>21576</c:v>
                </c:pt>
                <c:pt idx="41">
                  <c:v>22098</c:v>
                </c:pt>
                <c:pt idx="42">
                  <c:v>22255</c:v>
                </c:pt>
                <c:pt idx="43">
                  <c:v>22103</c:v>
                </c:pt>
                <c:pt idx="44">
                  <c:v>21923</c:v>
                </c:pt>
                <c:pt idx="45">
                  <c:v>22495</c:v>
                </c:pt>
                <c:pt idx="46">
                  <c:v>22933</c:v>
                </c:pt>
                <c:pt idx="47">
                  <c:v>23059</c:v>
                </c:pt>
                <c:pt idx="48">
                  <c:v>23228</c:v>
                </c:pt>
                <c:pt idx="49">
                  <c:v>23642</c:v>
                </c:pt>
                <c:pt idx="50">
                  <c:v>23750</c:v>
                </c:pt>
                <c:pt idx="51">
                  <c:v>23841</c:v>
                </c:pt>
                <c:pt idx="52">
                  <c:v>24038</c:v>
                </c:pt>
                <c:pt idx="53">
                  <c:v>23857</c:v>
                </c:pt>
                <c:pt idx="54">
                  <c:v>23564</c:v>
                </c:pt>
                <c:pt idx="55">
                  <c:v>23631</c:v>
                </c:pt>
                <c:pt idx="56">
                  <c:v>24632</c:v>
                </c:pt>
                <c:pt idx="57">
                  <c:v>25662</c:v>
                </c:pt>
                <c:pt idx="58">
                  <c:v>26324</c:v>
                </c:pt>
                <c:pt idx="59">
                  <c:v>27428</c:v>
                </c:pt>
                <c:pt idx="60">
                  <c:v>27830</c:v>
                </c:pt>
                <c:pt idx="61">
                  <c:v>27830</c:v>
                </c:pt>
                <c:pt idx="62">
                  <c:v>27714</c:v>
                </c:pt>
                <c:pt idx="63">
                  <c:v>27669</c:v>
                </c:pt>
                <c:pt idx="64">
                  <c:v>27012</c:v>
                </c:pt>
                <c:pt idx="65">
                  <c:v>26075</c:v>
                </c:pt>
                <c:pt idx="66">
                  <c:v>26513</c:v>
                </c:pt>
                <c:pt idx="67">
                  <c:v>26840</c:v>
                </c:pt>
                <c:pt idx="68">
                  <c:v>27166</c:v>
                </c:pt>
                <c:pt idx="69">
                  <c:v>27278</c:v>
                </c:pt>
                <c:pt idx="70">
                  <c:v>29100</c:v>
                </c:pt>
                <c:pt idx="71">
                  <c:v>29184</c:v>
                </c:pt>
                <c:pt idx="72">
                  <c:v>28654</c:v>
                </c:pt>
                <c:pt idx="73">
                  <c:v>29543</c:v>
                </c:pt>
                <c:pt idx="74">
                  <c:v>29353</c:v>
                </c:pt>
                <c:pt idx="75">
                  <c:v>28721</c:v>
                </c:pt>
                <c:pt idx="76">
                  <c:v>27655</c:v>
                </c:pt>
                <c:pt idx="77">
                  <c:v>29061</c:v>
                </c:pt>
                <c:pt idx="78">
                  <c:v>27981</c:v>
                </c:pt>
                <c:pt idx="79">
                  <c:v>26618</c:v>
                </c:pt>
                <c:pt idx="80">
                  <c:v>27454</c:v>
                </c:pt>
                <c:pt idx="81">
                  <c:v>26911</c:v>
                </c:pt>
                <c:pt idx="82">
                  <c:v>25993</c:v>
                </c:pt>
                <c:pt idx="83">
                  <c:v>26669</c:v>
                </c:pt>
                <c:pt idx="84">
                  <c:v>26669</c:v>
                </c:pt>
                <c:pt idx="85">
                  <c:v>25842</c:v>
                </c:pt>
                <c:pt idx="86">
                  <c:v>26562</c:v>
                </c:pt>
                <c:pt idx="87">
                  <c:v>26792</c:v>
                </c:pt>
                <c:pt idx="88">
                  <c:v>26856</c:v>
                </c:pt>
                <c:pt idx="89">
                  <c:v>26604</c:v>
                </c:pt>
                <c:pt idx="90">
                  <c:v>29178</c:v>
                </c:pt>
                <c:pt idx="91">
                  <c:v>29044</c:v>
                </c:pt>
                <c:pt idx="92">
                  <c:v>28293</c:v>
                </c:pt>
                <c:pt idx="93">
                  <c:v>30356</c:v>
                </c:pt>
                <c:pt idx="94">
                  <c:v>29427</c:v>
                </c:pt>
                <c:pt idx="95">
                  <c:v>27956</c:v>
                </c:pt>
                <c:pt idx="96">
                  <c:v>29370</c:v>
                </c:pt>
                <c:pt idx="97">
                  <c:v>28966</c:v>
                </c:pt>
                <c:pt idx="98">
                  <c:v>28499</c:v>
                </c:pt>
                <c:pt idx="99">
                  <c:v>30035</c:v>
                </c:pt>
                <c:pt idx="100">
                  <c:v>29497</c:v>
                </c:pt>
                <c:pt idx="101">
                  <c:v>28201</c:v>
                </c:pt>
                <c:pt idx="102">
                  <c:v>29006</c:v>
                </c:pt>
                <c:pt idx="103">
                  <c:v>28374</c:v>
                </c:pt>
                <c:pt idx="104">
                  <c:v>28374</c:v>
                </c:pt>
                <c:pt idx="105">
                  <c:v>29523</c:v>
                </c:pt>
                <c:pt idx="106">
                  <c:v>29555</c:v>
                </c:pt>
                <c:pt idx="107">
                  <c:v>29046</c:v>
                </c:pt>
                <c:pt idx="108">
                  <c:v>30074</c:v>
                </c:pt>
                <c:pt idx="109">
                  <c:v>29855</c:v>
                </c:pt>
                <c:pt idx="110">
                  <c:v>29246</c:v>
                </c:pt>
                <c:pt idx="111">
                  <c:v>30569</c:v>
                </c:pt>
                <c:pt idx="112">
                  <c:v>30674</c:v>
                </c:pt>
                <c:pt idx="113">
                  <c:v>30345</c:v>
                </c:pt>
                <c:pt idx="114">
                  <c:v>31849</c:v>
                </c:pt>
                <c:pt idx="115">
                  <c:v>31582</c:v>
                </c:pt>
                <c:pt idx="116">
                  <c:v>30588</c:v>
                </c:pt>
                <c:pt idx="117">
                  <c:v>31117</c:v>
                </c:pt>
                <c:pt idx="118">
                  <c:v>30346</c:v>
                </c:pt>
                <c:pt idx="119">
                  <c:v>29272</c:v>
                </c:pt>
                <c:pt idx="120">
                  <c:v>30297</c:v>
                </c:pt>
                <c:pt idx="121">
                  <c:v>30297</c:v>
                </c:pt>
                <c:pt idx="122">
                  <c:v>29852</c:v>
                </c:pt>
                <c:pt idx="123">
                  <c:v>29995</c:v>
                </c:pt>
                <c:pt idx="124">
                  <c:v>30015</c:v>
                </c:pt>
                <c:pt idx="125">
                  <c:v>29922</c:v>
                </c:pt>
                <c:pt idx="126">
                  <c:v>30815</c:v>
                </c:pt>
                <c:pt idx="127">
                  <c:v>31707</c:v>
                </c:pt>
                <c:pt idx="128">
                  <c:v>31771</c:v>
                </c:pt>
                <c:pt idx="129">
                  <c:v>32044</c:v>
                </c:pt>
                <c:pt idx="130">
                  <c:v>31577</c:v>
                </c:pt>
                <c:pt idx="131">
                  <c:v>30620</c:v>
                </c:pt>
                <c:pt idx="132">
                  <c:v>29446</c:v>
                </c:pt>
                <c:pt idx="133">
                  <c:v>31561</c:v>
                </c:pt>
                <c:pt idx="134">
                  <c:v>30987</c:v>
                </c:pt>
                <c:pt idx="135">
                  <c:v>29772</c:v>
                </c:pt>
                <c:pt idx="136">
                  <c:v>31239</c:v>
                </c:pt>
                <c:pt idx="137">
                  <c:v>30140</c:v>
                </c:pt>
                <c:pt idx="138">
                  <c:v>31103</c:v>
                </c:pt>
                <c:pt idx="139">
                  <c:v>31103</c:v>
                </c:pt>
                <c:pt idx="140">
                  <c:v>30326</c:v>
                </c:pt>
                <c:pt idx="141">
                  <c:v>31181</c:v>
                </c:pt>
                <c:pt idx="142">
                  <c:v>30681</c:v>
                </c:pt>
                <c:pt idx="143">
                  <c:v>29898</c:v>
                </c:pt>
                <c:pt idx="144">
                  <c:v>31760</c:v>
                </c:pt>
                <c:pt idx="145">
                  <c:v>31853</c:v>
                </c:pt>
                <c:pt idx="146">
                  <c:v>31397</c:v>
                </c:pt>
                <c:pt idx="147">
                  <c:v>33117</c:v>
                </c:pt>
                <c:pt idx="148">
                  <c:v>32433</c:v>
                </c:pt>
                <c:pt idx="149">
                  <c:v>31020</c:v>
                </c:pt>
                <c:pt idx="150">
                  <c:v>32348</c:v>
                </c:pt>
                <c:pt idx="151">
                  <c:v>31181</c:v>
                </c:pt>
                <c:pt idx="152">
                  <c:v>31412</c:v>
                </c:pt>
                <c:pt idx="153">
                  <c:v>30761</c:v>
                </c:pt>
                <c:pt idx="154">
                  <c:v>30761</c:v>
                </c:pt>
                <c:pt idx="155">
                  <c:v>30894</c:v>
                </c:pt>
                <c:pt idx="156">
                  <c:v>31323</c:v>
                </c:pt>
                <c:pt idx="157">
                  <c:v>31273</c:v>
                </c:pt>
                <c:pt idx="158">
                  <c:v>31547</c:v>
                </c:pt>
                <c:pt idx="159">
                  <c:v>31263</c:v>
                </c:pt>
                <c:pt idx="160">
                  <c:v>30298</c:v>
                </c:pt>
                <c:pt idx="161">
                  <c:v>30758</c:v>
                </c:pt>
                <c:pt idx="162">
                  <c:v>30684</c:v>
                </c:pt>
                <c:pt idx="163">
                  <c:v>30231</c:v>
                </c:pt>
                <c:pt idx="164">
                  <c:v>32452</c:v>
                </c:pt>
                <c:pt idx="165">
                  <c:v>32368</c:v>
                </c:pt>
                <c:pt idx="166">
                  <c:v>33228</c:v>
                </c:pt>
                <c:pt idx="167">
                  <c:v>32832</c:v>
                </c:pt>
                <c:pt idx="168">
                  <c:v>31495</c:v>
                </c:pt>
                <c:pt idx="169">
                  <c:v>32027</c:v>
                </c:pt>
                <c:pt idx="170">
                  <c:v>31395</c:v>
                </c:pt>
                <c:pt idx="171">
                  <c:v>30223</c:v>
                </c:pt>
                <c:pt idx="172">
                  <c:v>29739</c:v>
                </c:pt>
                <c:pt idx="173">
                  <c:v>29186</c:v>
                </c:pt>
                <c:pt idx="174">
                  <c:v>28197</c:v>
                </c:pt>
                <c:pt idx="175">
                  <c:v>28413</c:v>
                </c:pt>
                <c:pt idx="176">
                  <c:v>28231</c:v>
                </c:pt>
                <c:pt idx="177">
                  <c:v>27930</c:v>
                </c:pt>
                <c:pt idx="178">
                  <c:v>29420</c:v>
                </c:pt>
                <c:pt idx="179">
                  <c:v>29429</c:v>
                </c:pt>
                <c:pt idx="180">
                  <c:v>28742</c:v>
                </c:pt>
                <c:pt idx="181">
                  <c:v>29889</c:v>
                </c:pt>
                <c:pt idx="182">
                  <c:v>29825</c:v>
                </c:pt>
                <c:pt idx="183">
                  <c:v>29563</c:v>
                </c:pt>
                <c:pt idx="184">
                  <c:v>31907</c:v>
                </c:pt>
                <c:pt idx="185">
                  <c:v>31652</c:v>
                </c:pt>
                <c:pt idx="186">
                  <c:v>31652</c:v>
                </c:pt>
                <c:pt idx="187">
                  <c:v>32058</c:v>
                </c:pt>
                <c:pt idx="188">
                  <c:v>31523</c:v>
                </c:pt>
                <c:pt idx="189">
                  <c:v>30553</c:v>
                </c:pt>
                <c:pt idx="190">
                  <c:v>30796</c:v>
                </c:pt>
                <c:pt idx="191">
                  <c:v>30487</c:v>
                </c:pt>
                <c:pt idx="192">
                  <c:v>29770</c:v>
                </c:pt>
                <c:pt idx="193">
                  <c:v>30601</c:v>
                </c:pt>
                <c:pt idx="194">
                  <c:v>30912</c:v>
                </c:pt>
                <c:pt idx="195">
                  <c:v>30977</c:v>
                </c:pt>
                <c:pt idx="196">
                  <c:v>32769</c:v>
                </c:pt>
                <c:pt idx="197">
                  <c:v>32593</c:v>
                </c:pt>
                <c:pt idx="198">
                  <c:v>32568</c:v>
                </c:pt>
                <c:pt idx="199">
                  <c:v>31797</c:v>
                </c:pt>
                <c:pt idx="200">
                  <c:v>30420</c:v>
                </c:pt>
                <c:pt idx="201">
                  <c:v>31492</c:v>
                </c:pt>
                <c:pt idx="202">
                  <c:v>30915</c:v>
                </c:pt>
                <c:pt idx="203">
                  <c:v>30915</c:v>
                </c:pt>
                <c:pt idx="204">
                  <c:v>31815</c:v>
                </c:pt>
                <c:pt idx="205">
                  <c:v>31261</c:v>
                </c:pt>
                <c:pt idx="206">
                  <c:v>30189</c:v>
                </c:pt>
                <c:pt idx="207">
                  <c:v>30778</c:v>
                </c:pt>
                <c:pt idx="208">
                  <c:v>30399</c:v>
                </c:pt>
                <c:pt idx="209">
                  <c:v>29631</c:v>
                </c:pt>
                <c:pt idx="210">
                  <c:v>30833</c:v>
                </c:pt>
                <c:pt idx="211">
                  <c:v>30718</c:v>
                </c:pt>
                <c:pt idx="212">
                  <c:v>30209</c:v>
                </c:pt>
                <c:pt idx="213">
                  <c:v>32499</c:v>
                </c:pt>
                <c:pt idx="214">
                  <c:v>31908</c:v>
                </c:pt>
                <c:pt idx="215">
                  <c:v>32515</c:v>
                </c:pt>
                <c:pt idx="216">
                  <c:v>31309</c:v>
                </c:pt>
                <c:pt idx="217">
                  <c:v>31309</c:v>
                </c:pt>
                <c:pt idx="218">
                  <c:v>31355</c:v>
                </c:pt>
                <c:pt idx="219">
                  <c:v>31109</c:v>
                </c:pt>
                <c:pt idx="220">
                  <c:v>30575</c:v>
                </c:pt>
                <c:pt idx="221">
                  <c:v>31740</c:v>
                </c:pt>
                <c:pt idx="222">
                  <c:v>30922</c:v>
                </c:pt>
                <c:pt idx="223">
                  <c:v>29739</c:v>
                </c:pt>
                <c:pt idx="224">
                  <c:v>28472</c:v>
                </c:pt>
                <c:pt idx="225">
                  <c:v>26866</c:v>
                </c:pt>
                <c:pt idx="226">
                  <c:v>25925</c:v>
                </c:pt>
                <c:pt idx="227">
                  <c:v>25176</c:v>
                </c:pt>
                <c:pt idx="228">
                  <c:v>23979</c:v>
                </c:pt>
                <c:pt idx="229">
                  <c:v>23710</c:v>
                </c:pt>
                <c:pt idx="230">
                  <c:v>22630</c:v>
                </c:pt>
                <c:pt idx="231">
                  <c:v>21754</c:v>
                </c:pt>
                <c:pt idx="232">
                  <c:v>20835</c:v>
                </c:pt>
                <c:pt idx="233">
                  <c:v>19079</c:v>
                </c:pt>
                <c:pt idx="234">
                  <c:v>14964</c:v>
                </c:pt>
                <c:pt idx="235">
                  <c:v>12335</c:v>
                </c:pt>
                <c:pt idx="236">
                  <c:v>9598</c:v>
                </c:pt>
                <c:pt idx="237">
                  <c:v>7267</c:v>
                </c:pt>
                <c:pt idx="238">
                  <c:v>4921</c:v>
                </c:pt>
                <c:pt idx="239">
                  <c:v>4158</c:v>
                </c:pt>
                <c:pt idx="240">
                  <c:v>3657</c:v>
                </c:pt>
                <c:pt idx="241">
                  <c:v>3017</c:v>
                </c:pt>
                <c:pt idx="242">
                  <c:v>2899</c:v>
                </c:pt>
                <c:pt idx="243">
                  <c:v>2829</c:v>
                </c:pt>
                <c:pt idx="244">
                  <c:v>2816</c:v>
                </c:pt>
                <c:pt idx="245">
                  <c:v>2595</c:v>
                </c:pt>
                <c:pt idx="246">
                  <c:v>2613</c:v>
                </c:pt>
                <c:pt idx="247">
                  <c:v>2761</c:v>
                </c:pt>
                <c:pt idx="248">
                  <c:v>2653</c:v>
                </c:pt>
                <c:pt idx="249">
                  <c:v>2905</c:v>
                </c:pt>
                <c:pt idx="250">
                  <c:v>2958</c:v>
                </c:pt>
                <c:pt idx="251">
                  <c:v>2792</c:v>
                </c:pt>
                <c:pt idx="252">
                  <c:v>2434</c:v>
                </c:pt>
                <c:pt idx="253">
                  <c:v>2434</c:v>
                </c:pt>
                <c:pt idx="254">
                  <c:v>2338</c:v>
                </c:pt>
                <c:pt idx="255">
                  <c:v>2078</c:v>
                </c:pt>
                <c:pt idx="256">
                  <c:v>2182</c:v>
                </c:pt>
                <c:pt idx="257">
                  <c:v>2275</c:v>
                </c:pt>
                <c:pt idx="258">
                  <c:v>2031</c:v>
                </c:pt>
                <c:pt idx="259">
                  <c:v>2154</c:v>
                </c:pt>
                <c:pt idx="260">
                  <c:v>2323</c:v>
                </c:pt>
                <c:pt idx="261">
                  <c:v>2230</c:v>
                </c:pt>
                <c:pt idx="262">
                  <c:v>2453</c:v>
                </c:pt>
                <c:pt idx="263">
                  <c:v>2693</c:v>
                </c:pt>
                <c:pt idx="264">
                  <c:v>2725</c:v>
                </c:pt>
                <c:pt idx="265">
                  <c:v>2900</c:v>
                </c:pt>
                <c:pt idx="266">
                  <c:v>2755</c:v>
                </c:pt>
                <c:pt idx="267">
                  <c:v>2730</c:v>
                </c:pt>
                <c:pt idx="268">
                  <c:v>2623</c:v>
                </c:pt>
                <c:pt idx="269">
                  <c:v>2666</c:v>
                </c:pt>
                <c:pt idx="270">
                  <c:v>2622</c:v>
                </c:pt>
                <c:pt idx="271">
                  <c:v>2579</c:v>
                </c:pt>
                <c:pt idx="272">
                  <c:v>2677</c:v>
                </c:pt>
                <c:pt idx="273">
                  <c:v>2653</c:v>
                </c:pt>
                <c:pt idx="274">
                  <c:v>2629</c:v>
                </c:pt>
                <c:pt idx="275">
                  <c:v>2454</c:v>
                </c:pt>
                <c:pt idx="276">
                  <c:v>2402</c:v>
                </c:pt>
                <c:pt idx="277">
                  <c:v>2075</c:v>
                </c:pt>
                <c:pt idx="278">
                  <c:v>1787</c:v>
                </c:pt>
                <c:pt idx="279">
                  <c:v>1918</c:v>
                </c:pt>
                <c:pt idx="280">
                  <c:v>1947</c:v>
                </c:pt>
                <c:pt idx="281">
                  <c:v>2124</c:v>
                </c:pt>
                <c:pt idx="282">
                  <c:v>2257</c:v>
                </c:pt>
                <c:pt idx="283">
                  <c:v>2487</c:v>
                </c:pt>
                <c:pt idx="284">
                  <c:v>2406</c:v>
                </c:pt>
                <c:pt idx="285">
                  <c:v>2446</c:v>
                </c:pt>
                <c:pt idx="286">
                  <c:v>2492</c:v>
                </c:pt>
                <c:pt idx="287">
                  <c:v>2396</c:v>
                </c:pt>
                <c:pt idx="288">
                  <c:v>2360</c:v>
                </c:pt>
                <c:pt idx="289">
                  <c:v>2564</c:v>
                </c:pt>
                <c:pt idx="290">
                  <c:v>2564</c:v>
                </c:pt>
                <c:pt idx="291">
                  <c:v>2818</c:v>
                </c:pt>
                <c:pt idx="292">
                  <c:v>2951</c:v>
                </c:pt>
                <c:pt idx="293">
                  <c:v>3039</c:v>
                </c:pt>
                <c:pt idx="294">
                  <c:v>3076</c:v>
                </c:pt>
                <c:pt idx="295">
                  <c:v>2781</c:v>
                </c:pt>
                <c:pt idx="296">
                  <c:v>3053</c:v>
                </c:pt>
                <c:pt idx="297">
                  <c:v>2737</c:v>
                </c:pt>
                <c:pt idx="298">
                  <c:v>2625</c:v>
                </c:pt>
                <c:pt idx="299">
                  <c:v>2359</c:v>
                </c:pt>
                <c:pt idx="300">
                  <c:v>2188</c:v>
                </c:pt>
                <c:pt idx="301">
                  <c:v>2141</c:v>
                </c:pt>
                <c:pt idx="302">
                  <c:v>2371</c:v>
                </c:pt>
                <c:pt idx="303">
                  <c:v>2371</c:v>
                </c:pt>
                <c:pt idx="304">
                  <c:v>2731</c:v>
                </c:pt>
                <c:pt idx="305">
                  <c:v>2901</c:v>
                </c:pt>
                <c:pt idx="306">
                  <c:v>2779</c:v>
                </c:pt>
                <c:pt idx="307">
                  <c:v>2604</c:v>
                </c:pt>
                <c:pt idx="308">
                  <c:v>2401</c:v>
                </c:pt>
                <c:pt idx="309">
                  <c:v>2330</c:v>
                </c:pt>
                <c:pt idx="310">
                  <c:v>2356</c:v>
                </c:pt>
                <c:pt idx="311">
                  <c:v>2344</c:v>
                </c:pt>
                <c:pt idx="312">
                  <c:v>2359</c:v>
                </c:pt>
                <c:pt idx="313">
                  <c:v>2440</c:v>
                </c:pt>
                <c:pt idx="314">
                  <c:v>2440</c:v>
                </c:pt>
                <c:pt idx="315">
                  <c:v>2373</c:v>
                </c:pt>
                <c:pt idx="316">
                  <c:v>2461</c:v>
                </c:pt>
                <c:pt idx="317">
                  <c:v>2458</c:v>
                </c:pt>
                <c:pt idx="318">
                  <c:v>2349</c:v>
                </c:pt>
                <c:pt idx="319">
                  <c:v>2346</c:v>
                </c:pt>
                <c:pt idx="320">
                  <c:v>2479</c:v>
                </c:pt>
                <c:pt idx="321">
                  <c:v>2632</c:v>
                </c:pt>
                <c:pt idx="322">
                  <c:v>2812</c:v>
                </c:pt>
                <c:pt idx="323">
                  <c:v>2816</c:v>
                </c:pt>
                <c:pt idx="324">
                  <c:v>2646</c:v>
                </c:pt>
                <c:pt idx="325">
                  <c:v>2367</c:v>
                </c:pt>
                <c:pt idx="326">
                  <c:v>2119</c:v>
                </c:pt>
                <c:pt idx="327">
                  <c:v>1999</c:v>
                </c:pt>
                <c:pt idx="328">
                  <c:v>2016</c:v>
                </c:pt>
                <c:pt idx="329">
                  <c:v>2083</c:v>
                </c:pt>
                <c:pt idx="330">
                  <c:v>2210</c:v>
                </c:pt>
                <c:pt idx="331">
                  <c:v>2339</c:v>
                </c:pt>
                <c:pt idx="332">
                  <c:v>2432</c:v>
                </c:pt>
                <c:pt idx="333">
                  <c:v>2448</c:v>
                </c:pt>
                <c:pt idx="334">
                  <c:v>2247</c:v>
                </c:pt>
                <c:pt idx="335">
                  <c:v>2171</c:v>
                </c:pt>
                <c:pt idx="336">
                  <c:v>2083</c:v>
                </c:pt>
                <c:pt idx="337">
                  <c:v>2063</c:v>
                </c:pt>
                <c:pt idx="338">
                  <c:v>2217</c:v>
                </c:pt>
                <c:pt idx="339">
                  <c:v>2381</c:v>
                </c:pt>
                <c:pt idx="340">
                  <c:v>2569</c:v>
                </c:pt>
                <c:pt idx="341">
                  <c:v>2723</c:v>
                </c:pt>
                <c:pt idx="342">
                  <c:v>2623</c:v>
                </c:pt>
                <c:pt idx="343">
                  <c:v>2623</c:v>
                </c:pt>
                <c:pt idx="344">
                  <c:v>2666</c:v>
                </c:pt>
                <c:pt idx="345">
                  <c:v>2664</c:v>
                </c:pt>
                <c:pt idx="346">
                  <c:v>2628</c:v>
                </c:pt>
                <c:pt idx="347">
                  <c:v>2662</c:v>
                </c:pt>
                <c:pt idx="348">
                  <c:v>2667</c:v>
                </c:pt>
                <c:pt idx="349">
                  <c:v>2596</c:v>
                </c:pt>
                <c:pt idx="350">
                  <c:v>2403</c:v>
                </c:pt>
                <c:pt idx="351">
                  <c:v>2202</c:v>
                </c:pt>
                <c:pt idx="352">
                  <c:v>2107</c:v>
                </c:pt>
                <c:pt idx="353">
                  <c:v>2188</c:v>
                </c:pt>
                <c:pt idx="354">
                  <c:v>2389</c:v>
                </c:pt>
                <c:pt idx="355">
                  <c:v>2469</c:v>
                </c:pt>
                <c:pt idx="356">
                  <c:v>2372</c:v>
                </c:pt>
                <c:pt idx="357">
                  <c:v>2176</c:v>
                </c:pt>
                <c:pt idx="358">
                  <c:v>1840</c:v>
                </c:pt>
                <c:pt idx="359">
                  <c:v>1810</c:v>
                </c:pt>
                <c:pt idx="360">
                  <c:v>1938</c:v>
                </c:pt>
                <c:pt idx="361">
                  <c:v>2090</c:v>
                </c:pt>
                <c:pt idx="362">
                  <c:v>2153</c:v>
                </c:pt>
                <c:pt idx="363">
                  <c:v>2170</c:v>
                </c:pt>
                <c:pt idx="364">
                  <c:v>2112</c:v>
                </c:pt>
                <c:pt idx="365">
                  <c:v>2025</c:v>
                </c:pt>
                <c:pt idx="366">
                  <c:v>2320</c:v>
                </c:pt>
                <c:pt idx="367">
                  <c:v>2251</c:v>
                </c:pt>
                <c:pt idx="368">
                  <c:v>2193</c:v>
                </c:pt>
                <c:pt idx="369">
                  <c:v>2169</c:v>
                </c:pt>
                <c:pt idx="370">
                  <c:v>2119</c:v>
                </c:pt>
                <c:pt idx="371">
                  <c:v>2132</c:v>
                </c:pt>
                <c:pt idx="372">
                  <c:v>2225</c:v>
                </c:pt>
                <c:pt idx="373">
                  <c:v>2388</c:v>
                </c:pt>
                <c:pt idx="374">
                  <c:v>2659</c:v>
                </c:pt>
                <c:pt idx="375">
                  <c:v>2659</c:v>
                </c:pt>
                <c:pt idx="376">
                  <c:v>2832</c:v>
                </c:pt>
                <c:pt idx="377">
                  <c:v>2878</c:v>
                </c:pt>
                <c:pt idx="378">
                  <c:v>2684</c:v>
                </c:pt>
                <c:pt idx="379">
                  <c:v>2529</c:v>
                </c:pt>
                <c:pt idx="380">
                  <c:v>2463</c:v>
                </c:pt>
                <c:pt idx="381">
                  <c:v>2375</c:v>
                </c:pt>
                <c:pt idx="382">
                  <c:v>2486</c:v>
                </c:pt>
                <c:pt idx="383">
                  <c:v>2555</c:v>
                </c:pt>
                <c:pt idx="384">
                  <c:v>2383</c:v>
                </c:pt>
                <c:pt idx="385">
                  <c:v>2385</c:v>
                </c:pt>
                <c:pt idx="386">
                  <c:v>2439</c:v>
                </c:pt>
                <c:pt idx="387">
                  <c:v>2580</c:v>
                </c:pt>
                <c:pt idx="388">
                  <c:v>2722</c:v>
                </c:pt>
                <c:pt idx="389">
                  <c:v>2807</c:v>
                </c:pt>
                <c:pt idx="390">
                  <c:v>2826</c:v>
                </c:pt>
                <c:pt idx="391">
                  <c:v>2798</c:v>
                </c:pt>
                <c:pt idx="392">
                  <c:v>2752</c:v>
                </c:pt>
                <c:pt idx="393">
                  <c:v>2653</c:v>
                </c:pt>
                <c:pt idx="394">
                  <c:v>2475</c:v>
                </c:pt>
                <c:pt idx="395">
                  <c:v>2475</c:v>
                </c:pt>
                <c:pt idx="396">
                  <c:v>2216</c:v>
                </c:pt>
                <c:pt idx="397">
                  <c:v>1901</c:v>
                </c:pt>
                <c:pt idx="398">
                  <c:v>1625</c:v>
                </c:pt>
                <c:pt idx="399">
                  <c:v>1516</c:v>
                </c:pt>
                <c:pt idx="400">
                  <c:v>1470</c:v>
                </c:pt>
                <c:pt idx="401">
                  <c:v>1662</c:v>
                </c:pt>
                <c:pt idx="402">
                  <c:v>1934</c:v>
                </c:pt>
                <c:pt idx="403">
                  <c:v>2254</c:v>
                </c:pt>
                <c:pt idx="404">
                  <c:v>2535</c:v>
                </c:pt>
                <c:pt idx="405">
                  <c:v>2786</c:v>
                </c:pt>
                <c:pt idx="406">
                  <c:v>2903</c:v>
                </c:pt>
                <c:pt idx="407">
                  <c:v>2646</c:v>
                </c:pt>
                <c:pt idx="408">
                  <c:v>2441</c:v>
                </c:pt>
                <c:pt idx="409">
                  <c:v>2227</c:v>
                </c:pt>
                <c:pt idx="410">
                  <c:v>2094</c:v>
                </c:pt>
                <c:pt idx="411">
                  <c:v>2114</c:v>
                </c:pt>
                <c:pt idx="412">
                  <c:v>2180</c:v>
                </c:pt>
                <c:pt idx="413">
                  <c:v>2262</c:v>
                </c:pt>
                <c:pt idx="414">
                  <c:v>2276</c:v>
                </c:pt>
                <c:pt idx="415">
                  <c:v>2453</c:v>
                </c:pt>
                <c:pt idx="416">
                  <c:v>2622</c:v>
                </c:pt>
                <c:pt idx="417">
                  <c:v>2722</c:v>
                </c:pt>
                <c:pt idx="418">
                  <c:v>2722</c:v>
                </c:pt>
                <c:pt idx="419">
                  <c:v>2642</c:v>
                </c:pt>
                <c:pt idx="420">
                  <c:v>2454</c:v>
                </c:pt>
                <c:pt idx="421">
                  <c:v>2278</c:v>
                </c:pt>
                <c:pt idx="422">
                  <c:v>2094</c:v>
                </c:pt>
                <c:pt idx="423">
                  <c:v>2000</c:v>
                </c:pt>
                <c:pt idx="424">
                  <c:v>2135</c:v>
                </c:pt>
                <c:pt idx="425">
                  <c:v>2268</c:v>
                </c:pt>
                <c:pt idx="426">
                  <c:v>2522</c:v>
                </c:pt>
                <c:pt idx="427">
                  <c:v>2767</c:v>
                </c:pt>
                <c:pt idx="428">
                  <c:v>2829</c:v>
                </c:pt>
                <c:pt idx="429">
                  <c:v>2828</c:v>
                </c:pt>
                <c:pt idx="430">
                  <c:v>2706</c:v>
                </c:pt>
                <c:pt idx="431">
                  <c:v>2449</c:v>
                </c:pt>
                <c:pt idx="432">
                  <c:v>2297</c:v>
                </c:pt>
                <c:pt idx="433">
                  <c:v>2204</c:v>
                </c:pt>
                <c:pt idx="434">
                  <c:v>2157</c:v>
                </c:pt>
                <c:pt idx="435">
                  <c:v>1911</c:v>
                </c:pt>
                <c:pt idx="436">
                  <c:v>1835</c:v>
                </c:pt>
                <c:pt idx="437">
                  <c:v>1733</c:v>
                </c:pt>
                <c:pt idx="438">
                  <c:v>1666</c:v>
                </c:pt>
                <c:pt idx="439">
                  <c:v>1709</c:v>
                </c:pt>
                <c:pt idx="440">
                  <c:v>1973</c:v>
                </c:pt>
                <c:pt idx="441">
                  <c:v>2200</c:v>
                </c:pt>
                <c:pt idx="442">
                  <c:v>2359</c:v>
                </c:pt>
                <c:pt idx="443">
                  <c:v>2389</c:v>
                </c:pt>
                <c:pt idx="444">
                  <c:v>2435</c:v>
                </c:pt>
                <c:pt idx="445">
                  <c:v>2374</c:v>
                </c:pt>
                <c:pt idx="446">
                  <c:v>2393</c:v>
                </c:pt>
                <c:pt idx="447">
                  <c:v>2498</c:v>
                </c:pt>
                <c:pt idx="448">
                  <c:v>2498</c:v>
                </c:pt>
                <c:pt idx="449">
                  <c:v>2707</c:v>
                </c:pt>
                <c:pt idx="450">
                  <c:v>2813</c:v>
                </c:pt>
                <c:pt idx="451">
                  <c:v>2824</c:v>
                </c:pt>
                <c:pt idx="452">
                  <c:v>2698</c:v>
                </c:pt>
                <c:pt idx="453">
                  <c:v>2386</c:v>
                </c:pt>
                <c:pt idx="454">
                  <c:v>2132</c:v>
                </c:pt>
                <c:pt idx="455">
                  <c:v>1975</c:v>
                </c:pt>
                <c:pt idx="456">
                  <c:v>1969</c:v>
                </c:pt>
                <c:pt idx="457">
                  <c:v>2076</c:v>
                </c:pt>
                <c:pt idx="458">
                  <c:v>2151</c:v>
                </c:pt>
                <c:pt idx="459">
                  <c:v>2254</c:v>
                </c:pt>
                <c:pt idx="460">
                  <c:v>2300</c:v>
                </c:pt>
                <c:pt idx="461">
                  <c:v>2297</c:v>
                </c:pt>
                <c:pt idx="462">
                  <c:v>2361</c:v>
                </c:pt>
                <c:pt idx="463">
                  <c:v>2251</c:v>
                </c:pt>
                <c:pt idx="464">
                  <c:v>2183</c:v>
                </c:pt>
                <c:pt idx="465">
                  <c:v>2190</c:v>
                </c:pt>
              </c:numCache>
            </c:numRef>
          </c:yVal>
          <c:smooth val="0"/>
        </c:ser>
        <c:dLbls>
          <c:showLegendKey val="0"/>
          <c:showVal val="0"/>
          <c:showCatName val="0"/>
          <c:showSerName val="0"/>
          <c:showPercent val="0"/>
          <c:showBubbleSize val="0"/>
        </c:dLbls>
        <c:axId val="364889216"/>
        <c:axId val="368125824"/>
      </c:scatterChart>
      <c:valAx>
        <c:axId val="364889216"/>
        <c:scaling>
          <c:orientation val="minMax"/>
          <c:max val="12000"/>
        </c:scaling>
        <c:delete val="0"/>
        <c:axPos val="b"/>
        <c:numFmt formatCode="General" sourceLinked="1"/>
        <c:majorTickMark val="out"/>
        <c:minorTickMark val="none"/>
        <c:tickLblPos val="nextTo"/>
        <c:spPr>
          <a:ln>
            <a:solidFill>
              <a:schemeClr val="tx1"/>
            </a:solidFill>
          </a:ln>
        </c:spPr>
        <c:txPr>
          <a:bodyPr/>
          <a:lstStyle/>
          <a:p>
            <a:pPr>
              <a:defRPr sz="1000" baseline="0"/>
            </a:pPr>
            <a:endParaRPr lang="cs-CZ"/>
          </a:p>
        </c:txPr>
        <c:crossAx val="368125824"/>
        <c:crosses val="autoZero"/>
        <c:crossBetween val="midCat"/>
      </c:valAx>
      <c:valAx>
        <c:axId val="368125824"/>
        <c:scaling>
          <c:orientation val="minMax"/>
          <c:max val="45000"/>
          <c:min val="0"/>
        </c:scaling>
        <c:delete val="0"/>
        <c:axPos val="l"/>
        <c:numFmt formatCode="General" sourceLinked="1"/>
        <c:majorTickMark val="out"/>
        <c:minorTickMark val="none"/>
        <c:tickLblPos val="nextTo"/>
        <c:spPr>
          <a:ln>
            <a:solidFill>
              <a:schemeClr val="tx1"/>
            </a:solidFill>
          </a:ln>
        </c:spPr>
        <c:txPr>
          <a:bodyPr/>
          <a:lstStyle/>
          <a:p>
            <a:pPr>
              <a:defRPr sz="1000" baseline="0"/>
            </a:pPr>
            <a:endParaRPr lang="cs-CZ"/>
          </a:p>
        </c:txPr>
        <c:crossAx val="364889216"/>
        <c:crosses val="autoZero"/>
        <c:crossBetween val="midCat"/>
      </c:valAx>
      <c:spPr>
        <a:ln>
          <a:solidFill>
            <a:schemeClr val="tx1"/>
          </a:solidFill>
        </a:ln>
      </c:spPr>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0539993222947788"/>
          <c:y val="2.8252405949256341E-2"/>
          <c:w val="0.84011440583056218"/>
          <c:h val="0.87891586468358118"/>
        </c:manualLayout>
      </c:layout>
      <c:scatterChart>
        <c:scatterStyle val="lineMarker"/>
        <c:varyColors val="0"/>
        <c:ser>
          <c:idx val="0"/>
          <c:order val="0"/>
          <c:spPr>
            <a:ln w="12700">
              <a:solidFill>
                <a:sysClr val="windowText" lastClr="000000"/>
              </a:solidFill>
            </a:ln>
          </c:spPr>
          <c:marker>
            <c:symbol val="diamond"/>
            <c:size val="3"/>
            <c:spPr>
              <a:solidFill>
                <a:sysClr val="windowText" lastClr="000000"/>
              </a:solidFill>
              <a:ln>
                <a:solidFill>
                  <a:sysClr val="windowText" lastClr="000000"/>
                </a:solidFill>
              </a:ln>
            </c:spPr>
          </c:marker>
          <c:xVal>
            <c:numRef>
              <c:f>'S5 B'!$Z$5:$Z$470</c:f>
              <c:numCache>
                <c:formatCode>General</c:formatCode>
                <c:ptCount val="466"/>
                <c:pt idx="0">
                  <c:v>0</c:v>
                </c:pt>
                <c:pt idx="1">
                  <c:v>25</c:v>
                </c:pt>
                <c:pt idx="2">
                  <c:v>50</c:v>
                </c:pt>
                <c:pt idx="3">
                  <c:v>75</c:v>
                </c:pt>
                <c:pt idx="4">
                  <c:v>100</c:v>
                </c:pt>
                <c:pt idx="5">
                  <c:v>125</c:v>
                </c:pt>
                <c:pt idx="6">
                  <c:v>150</c:v>
                </c:pt>
                <c:pt idx="7">
                  <c:v>175</c:v>
                </c:pt>
                <c:pt idx="8">
                  <c:v>200</c:v>
                </c:pt>
                <c:pt idx="9">
                  <c:v>225</c:v>
                </c:pt>
                <c:pt idx="10">
                  <c:v>250</c:v>
                </c:pt>
                <c:pt idx="11">
                  <c:v>275</c:v>
                </c:pt>
                <c:pt idx="12">
                  <c:v>300</c:v>
                </c:pt>
                <c:pt idx="13">
                  <c:v>325</c:v>
                </c:pt>
                <c:pt idx="14">
                  <c:v>350</c:v>
                </c:pt>
                <c:pt idx="15">
                  <c:v>375</c:v>
                </c:pt>
                <c:pt idx="16">
                  <c:v>400</c:v>
                </c:pt>
                <c:pt idx="17">
                  <c:v>425</c:v>
                </c:pt>
                <c:pt idx="18">
                  <c:v>450</c:v>
                </c:pt>
                <c:pt idx="19">
                  <c:v>475</c:v>
                </c:pt>
                <c:pt idx="20">
                  <c:v>500</c:v>
                </c:pt>
                <c:pt idx="21">
                  <c:v>525</c:v>
                </c:pt>
                <c:pt idx="22">
                  <c:v>550</c:v>
                </c:pt>
                <c:pt idx="23">
                  <c:v>575</c:v>
                </c:pt>
                <c:pt idx="24">
                  <c:v>600</c:v>
                </c:pt>
                <c:pt idx="25">
                  <c:v>625</c:v>
                </c:pt>
                <c:pt idx="26">
                  <c:v>650</c:v>
                </c:pt>
                <c:pt idx="27">
                  <c:v>675</c:v>
                </c:pt>
                <c:pt idx="28">
                  <c:v>700</c:v>
                </c:pt>
                <c:pt idx="29">
                  <c:v>725</c:v>
                </c:pt>
                <c:pt idx="30">
                  <c:v>750</c:v>
                </c:pt>
                <c:pt idx="31">
                  <c:v>775</c:v>
                </c:pt>
                <c:pt idx="32">
                  <c:v>800</c:v>
                </c:pt>
                <c:pt idx="33">
                  <c:v>825</c:v>
                </c:pt>
                <c:pt idx="34">
                  <c:v>850</c:v>
                </c:pt>
                <c:pt idx="35">
                  <c:v>875</c:v>
                </c:pt>
                <c:pt idx="36">
                  <c:v>900</c:v>
                </c:pt>
                <c:pt idx="37">
                  <c:v>925</c:v>
                </c:pt>
                <c:pt idx="38">
                  <c:v>950</c:v>
                </c:pt>
                <c:pt idx="39">
                  <c:v>975</c:v>
                </c:pt>
                <c:pt idx="40">
                  <c:v>1000</c:v>
                </c:pt>
                <c:pt idx="41">
                  <c:v>1025</c:v>
                </c:pt>
                <c:pt idx="42">
                  <c:v>1050</c:v>
                </c:pt>
                <c:pt idx="43">
                  <c:v>1075</c:v>
                </c:pt>
                <c:pt idx="44">
                  <c:v>1100</c:v>
                </c:pt>
                <c:pt idx="45">
                  <c:v>1125</c:v>
                </c:pt>
                <c:pt idx="46">
                  <c:v>1150</c:v>
                </c:pt>
                <c:pt idx="47">
                  <c:v>1175</c:v>
                </c:pt>
                <c:pt idx="48">
                  <c:v>1200</c:v>
                </c:pt>
                <c:pt idx="49">
                  <c:v>1225</c:v>
                </c:pt>
                <c:pt idx="50">
                  <c:v>1250</c:v>
                </c:pt>
                <c:pt idx="51">
                  <c:v>1275</c:v>
                </c:pt>
                <c:pt idx="52">
                  <c:v>1300</c:v>
                </c:pt>
                <c:pt idx="53">
                  <c:v>1325</c:v>
                </c:pt>
                <c:pt idx="54">
                  <c:v>1350</c:v>
                </c:pt>
                <c:pt idx="55">
                  <c:v>1375</c:v>
                </c:pt>
                <c:pt idx="56">
                  <c:v>1400</c:v>
                </c:pt>
                <c:pt idx="57">
                  <c:v>1425</c:v>
                </c:pt>
                <c:pt idx="58">
                  <c:v>1450</c:v>
                </c:pt>
                <c:pt idx="59">
                  <c:v>1475</c:v>
                </c:pt>
                <c:pt idx="60">
                  <c:v>1500</c:v>
                </c:pt>
                <c:pt idx="61">
                  <c:v>1525</c:v>
                </c:pt>
                <c:pt idx="62">
                  <c:v>1550</c:v>
                </c:pt>
                <c:pt idx="63">
                  <c:v>1575</c:v>
                </c:pt>
                <c:pt idx="64">
                  <c:v>1600</c:v>
                </c:pt>
                <c:pt idx="65">
                  <c:v>1625</c:v>
                </c:pt>
                <c:pt idx="66">
                  <c:v>1650</c:v>
                </c:pt>
                <c:pt idx="67">
                  <c:v>1675</c:v>
                </c:pt>
                <c:pt idx="68">
                  <c:v>1700</c:v>
                </c:pt>
                <c:pt idx="69">
                  <c:v>1725</c:v>
                </c:pt>
                <c:pt idx="70">
                  <c:v>1750</c:v>
                </c:pt>
                <c:pt idx="71">
                  <c:v>1775</c:v>
                </c:pt>
                <c:pt idx="72">
                  <c:v>1800</c:v>
                </c:pt>
                <c:pt idx="73">
                  <c:v>1825</c:v>
                </c:pt>
                <c:pt idx="74">
                  <c:v>1850</c:v>
                </c:pt>
                <c:pt idx="75">
                  <c:v>1875</c:v>
                </c:pt>
                <c:pt idx="76">
                  <c:v>1900</c:v>
                </c:pt>
                <c:pt idx="77">
                  <c:v>1925</c:v>
                </c:pt>
                <c:pt idx="78">
                  <c:v>1950</c:v>
                </c:pt>
                <c:pt idx="79">
                  <c:v>1975</c:v>
                </c:pt>
                <c:pt idx="80">
                  <c:v>2000</c:v>
                </c:pt>
                <c:pt idx="81">
                  <c:v>2025</c:v>
                </c:pt>
                <c:pt idx="82">
                  <c:v>2050</c:v>
                </c:pt>
                <c:pt idx="83">
                  <c:v>2075</c:v>
                </c:pt>
                <c:pt idx="84">
                  <c:v>2100</c:v>
                </c:pt>
                <c:pt idx="85">
                  <c:v>2125</c:v>
                </c:pt>
                <c:pt idx="86">
                  <c:v>2150</c:v>
                </c:pt>
                <c:pt idx="87">
                  <c:v>2175</c:v>
                </c:pt>
                <c:pt idx="88">
                  <c:v>2200</c:v>
                </c:pt>
                <c:pt idx="89">
                  <c:v>2225</c:v>
                </c:pt>
                <c:pt idx="90">
                  <c:v>2250</c:v>
                </c:pt>
                <c:pt idx="91">
                  <c:v>2275</c:v>
                </c:pt>
                <c:pt idx="92">
                  <c:v>2300</c:v>
                </c:pt>
                <c:pt idx="93">
                  <c:v>2325</c:v>
                </c:pt>
                <c:pt idx="94">
                  <c:v>2350</c:v>
                </c:pt>
                <c:pt idx="95">
                  <c:v>2375</c:v>
                </c:pt>
                <c:pt idx="96">
                  <c:v>2400</c:v>
                </c:pt>
                <c:pt idx="97">
                  <c:v>2425</c:v>
                </c:pt>
                <c:pt idx="98">
                  <c:v>2450</c:v>
                </c:pt>
                <c:pt idx="99">
                  <c:v>2475</c:v>
                </c:pt>
                <c:pt idx="100">
                  <c:v>2500</c:v>
                </c:pt>
                <c:pt idx="101">
                  <c:v>2525</c:v>
                </c:pt>
                <c:pt idx="102">
                  <c:v>2550</c:v>
                </c:pt>
                <c:pt idx="103">
                  <c:v>2575</c:v>
                </c:pt>
                <c:pt idx="104">
                  <c:v>2600</c:v>
                </c:pt>
                <c:pt idx="105">
                  <c:v>2625</c:v>
                </c:pt>
                <c:pt idx="106">
                  <c:v>2650</c:v>
                </c:pt>
                <c:pt idx="107">
                  <c:v>2675</c:v>
                </c:pt>
                <c:pt idx="108">
                  <c:v>2700</c:v>
                </c:pt>
                <c:pt idx="109">
                  <c:v>2725</c:v>
                </c:pt>
                <c:pt idx="110">
                  <c:v>2750</c:v>
                </c:pt>
                <c:pt idx="111">
                  <c:v>2775</c:v>
                </c:pt>
                <c:pt idx="112">
                  <c:v>2800</c:v>
                </c:pt>
                <c:pt idx="113">
                  <c:v>2825</c:v>
                </c:pt>
                <c:pt idx="114">
                  <c:v>2850</c:v>
                </c:pt>
                <c:pt idx="115">
                  <c:v>2875</c:v>
                </c:pt>
                <c:pt idx="116">
                  <c:v>2900</c:v>
                </c:pt>
                <c:pt idx="117">
                  <c:v>2925</c:v>
                </c:pt>
                <c:pt idx="118">
                  <c:v>2950</c:v>
                </c:pt>
                <c:pt idx="119">
                  <c:v>2975</c:v>
                </c:pt>
                <c:pt idx="120">
                  <c:v>3000</c:v>
                </c:pt>
                <c:pt idx="121">
                  <c:v>3025</c:v>
                </c:pt>
                <c:pt idx="122">
                  <c:v>3050</c:v>
                </c:pt>
                <c:pt idx="123">
                  <c:v>3075</c:v>
                </c:pt>
                <c:pt idx="124">
                  <c:v>3100</c:v>
                </c:pt>
                <c:pt idx="125">
                  <c:v>3125</c:v>
                </c:pt>
                <c:pt idx="126">
                  <c:v>3150</c:v>
                </c:pt>
                <c:pt idx="127">
                  <c:v>3175</c:v>
                </c:pt>
                <c:pt idx="128">
                  <c:v>3200</c:v>
                </c:pt>
                <c:pt idx="129">
                  <c:v>3225</c:v>
                </c:pt>
                <c:pt idx="130">
                  <c:v>3250</c:v>
                </c:pt>
                <c:pt idx="131">
                  <c:v>3275</c:v>
                </c:pt>
                <c:pt idx="132">
                  <c:v>3300</c:v>
                </c:pt>
                <c:pt idx="133">
                  <c:v>3325</c:v>
                </c:pt>
                <c:pt idx="134">
                  <c:v>3350</c:v>
                </c:pt>
                <c:pt idx="135">
                  <c:v>3375</c:v>
                </c:pt>
                <c:pt idx="136">
                  <c:v>3400</c:v>
                </c:pt>
                <c:pt idx="137">
                  <c:v>3425</c:v>
                </c:pt>
                <c:pt idx="138">
                  <c:v>3450</c:v>
                </c:pt>
                <c:pt idx="139">
                  <c:v>3475</c:v>
                </c:pt>
                <c:pt idx="140">
                  <c:v>3500</c:v>
                </c:pt>
                <c:pt idx="141">
                  <c:v>3525</c:v>
                </c:pt>
                <c:pt idx="142">
                  <c:v>3550</c:v>
                </c:pt>
                <c:pt idx="143">
                  <c:v>3575</c:v>
                </c:pt>
                <c:pt idx="144">
                  <c:v>3600</c:v>
                </c:pt>
                <c:pt idx="145">
                  <c:v>3625</c:v>
                </c:pt>
                <c:pt idx="146">
                  <c:v>3650</c:v>
                </c:pt>
                <c:pt idx="147">
                  <c:v>3675</c:v>
                </c:pt>
                <c:pt idx="148">
                  <c:v>3700</c:v>
                </c:pt>
                <c:pt idx="149">
                  <c:v>3725</c:v>
                </c:pt>
                <c:pt idx="150">
                  <c:v>3750</c:v>
                </c:pt>
                <c:pt idx="151">
                  <c:v>3775</c:v>
                </c:pt>
                <c:pt idx="152">
                  <c:v>3800</c:v>
                </c:pt>
                <c:pt idx="153">
                  <c:v>3825</c:v>
                </c:pt>
                <c:pt idx="154">
                  <c:v>3850</c:v>
                </c:pt>
                <c:pt idx="155">
                  <c:v>3875</c:v>
                </c:pt>
                <c:pt idx="156">
                  <c:v>3900</c:v>
                </c:pt>
                <c:pt idx="157">
                  <c:v>3925</c:v>
                </c:pt>
                <c:pt idx="158">
                  <c:v>3950</c:v>
                </c:pt>
                <c:pt idx="159">
                  <c:v>3975</c:v>
                </c:pt>
                <c:pt idx="160">
                  <c:v>4000</c:v>
                </c:pt>
                <c:pt idx="161">
                  <c:v>4025</c:v>
                </c:pt>
                <c:pt idx="162">
                  <c:v>4050</c:v>
                </c:pt>
                <c:pt idx="163">
                  <c:v>4075</c:v>
                </c:pt>
                <c:pt idx="164">
                  <c:v>4100</c:v>
                </c:pt>
                <c:pt idx="165">
                  <c:v>4125</c:v>
                </c:pt>
                <c:pt idx="166">
                  <c:v>4150</c:v>
                </c:pt>
                <c:pt idx="167">
                  <c:v>4175</c:v>
                </c:pt>
                <c:pt idx="168">
                  <c:v>4200</c:v>
                </c:pt>
                <c:pt idx="169">
                  <c:v>4225</c:v>
                </c:pt>
                <c:pt idx="170">
                  <c:v>4250</c:v>
                </c:pt>
                <c:pt idx="171">
                  <c:v>4275</c:v>
                </c:pt>
                <c:pt idx="172">
                  <c:v>4300</c:v>
                </c:pt>
                <c:pt idx="173">
                  <c:v>4325</c:v>
                </c:pt>
                <c:pt idx="174">
                  <c:v>4350</c:v>
                </c:pt>
                <c:pt idx="175">
                  <c:v>4375</c:v>
                </c:pt>
                <c:pt idx="176">
                  <c:v>4400</c:v>
                </c:pt>
                <c:pt idx="177">
                  <c:v>4425</c:v>
                </c:pt>
                <c:pt idx="178">
                  <c:v>4450</c:v>
                </c:pt>
                <c:pt idx="179">
                  <c:v>4475</c:v>
                </c:pt>
                <c:pt idx="180">
                  <c:v>4500</c:v>
                </c:pt>
                <c:pt idx="181">
                  <c:v>4525</c:v>
                </c:pt>
                <c:pt idx="182">
                  <c:v>4550</c:v>
                </c:pt>
                <c:pt idx="183">
                  <c:v>4575</c:v>
                </c:pt>
                <c:pt idx="184">
                  <c:v>4600</c:v>
                </c:pt>
                <c:pt idx="185">
                  <c:v>4625</c:v>
                </c:pt>
                <c:pt idx="186">
                  <c:v>4650</c:v>
                </c:pt>
                <c:pt idx="187">
                  <c:v>4675</c:v>
                </c:pt>
                <c:pt idx="188">
                  <c:v>4700</c:v>
                </c:pt>
                <c:pt idx="189">
                  <c:v>4725</c:v>
                </c:pt>
                <c:pt idx="190">
                  <c:v>4750</c:v>
                </c:pt>
                <c:pt idx="191">
                  <c:v>4775</c:v>
                </c:pt>
                <c:pt idx="192">
                  <c:v>4800</c:v>
                </c:pt>
                <c:pt idx="193">
                  <c:v>4825</c:v>
                </c:pt>
                <c:pt idx="194">
                  <c:v>4850</c:v>
                </c:pt>
                <c:pt idx="195">
                  <c:v>4875</c:v>
                </c:pt>
                <c:pt idx="196">
                  <c:v>4900</c:v>
                </c:pt>
                <c:pt idx="197">
                  <c:v>4925</c:v>
                </c:pt>
                <c:pt idx="198">
                  <c:v>4950</c:v>
                </c:pt>
                <c:pt idx="199">
                  <c:v>4975</c:v>
                </c:pt>
                <c:pt idx="200">
                  <c:v>5000</c:v>
                </c:pt>
                <c:pt idx="201">
                  <c:v>5025</c:v>
                </c:pt>
                <c:pt idx="202">
                  <c:v>5050</c:v>
                </c:pt>
                <c:pt idx="203">
                  <c:v>5075</c:v>
                </c:pt>
                <c:pt idx="204">
                  <c:v>5100</c:v>
                </c:pt>
                <c:pt idx="205">
                  <c:v>5125</c:v>
                </c:pt>
                <c:pt idx="206">
                  <c:v>5150</c:v>
                </c:pt>
                <c:pt idx="207">
                  <c:v>5175</c:v>
                </c:pt>
                <c:pt idx="208">
                  <c:v>5200</c:v>
                </c:pt>
                <c:pt idx="209">
                  <c:v>5225</c:v>
                </c:pt>
                <c:pt idx="210">
                  <c:v>5250</c:v>
                </c:pt>
                <c:pt idx="211">
                  <c:v>5275</c:v>
                </c:pt>
                <c:pt idx="212">
                  <c:v>5300</c:v>
                </c:pt>
                <c:pt idx="213">
                  <c:v>5325</c:v>
                </c:pt>
                <c:pt idx="214">
                  <c:v>5350</c:v>
                </c:pt>
                <c:pt idx="215">
                  <c:v>5375</c:v>
                </c:pt>
                <c:pt idx="216">
                  <c:v>5400</c:v>
                </c:pt>
                <c:pt idx="217">
                  <c:v>5425</c:v>
                </c:pt>
                <c:pt idx="218">
                  <c:v>5450</c:v>
                </c:pt>
                <c:pt idx="219">
                  <c:v>5475</c:v>
                </c:pt>
                <c:pt idx="220">
                  <c:v>5500</c:v>
                </c:pt>
                <c:pt idx="221">
                  <c:v>5525</c:v>
                </c:pt>
                <c:pt idx="222">
                  <c:v>5550</c:v>
                </c:pt>
                <c:pt idx="223">
                  <c:v>5575</c:v>
                </c:pt>
                <c:pt idx="224">
                  <c:v>5600</c:v>
                </c:pt>
                <c:pt idx="225">
                  <c:v>5625</c:v>
                </c:pt>
                <c:pt idx="226">
                  <c:v>5650</c:v>
                </c:pt>
                <c:pt idx="227">
                  <c:v>5675</c:v>
                </c:pt>
                <c:pt idx="228">
                  <c:v>5700</c:v>
                </c:pt>
                <c:pt idx="229">
                  <c:v>5725</c:v>
                </c:pt>
                <c:pt idx="230">
                  <c:v>5750</c:v>
                </c:pt>
                <c:pt idx="231">
                  <c:v>5775</c:v>
                </c:pt>
                <c:pt idx="232">
                  <c:v>5800</c:v>
                </c:pt>
                <c:pt idx="233">
                  <c:v>5825</c:v>
                </c:pt>
                <c:pt idx="234">
                  <c:v>5850</c:v>
                </c:pt>
                <c:pt idx="235">
                  <c:v>5875</c:v>
                </c:pt>
                <c:pt idx="236">
                  <c:v>5900</c:v>
                </c:pt>
                <c:pt idx="237">
                  <c:v>5925</c:v>
                </c:pt>
                <c:pt idx="238">
                  <c:v>5950</c:v>
                </c:pt>
                <c:pt idx="239">
                  <c:v>5975</c:v>
                </c:pt>
                <c:pt idx="240">
                  <c:v>6000</c:v>
                </c:pt>
                <c:pt idx="241">
                  <c:v>6025</c:v>
                </c:pt>
                <c:pt idx="242">
                  <c:v>6050</c:v>
                </c:pt>
                <c:pt idx="243">
                  <c:v>6075</c:v>
                </c:pt>
                <c:pt idx="244">
                  <c:v>6100</c:v>
                </c:pt>
                <c:pt idx="245">
                  <c:v>6125</c:v>
                </c:pt>
                <c:pt idx="246">
                  <c:v>6150</c:v>
                </c:pt>
                <c:pt idx="247">
                  <c:v>6175</c:v>
                </c:pt>
                <c:pt idx="248">
                  <c:v>6200</c:v>
                </c:pt>
                <c:pt idx="249">
                  <c:v>6225</c:v>
                </c:pt>
                <c:pt idx="250">
                  <c:v>6250</c:v>
                </c:pt>
                <c:pt idx="251">
                  <c:v>6275</c:v>
                </c:pt>
                <c:pt idx="252">
                  <c:v>6300</c:v>
                </c:pt>
                <c:pt idx="253">
                  <c:v>6325</c:v>
                </c:pt>
                <c:pt idx="254">
                  <c:v>6350</c:v>
                </c:pt>
                <c:pt idx="255">
                  <c:v>6375</c:v>
                </c:pt>
                <c:pt idx="256">
                  <c:v>6400</c:v>
                </c:pt>
                <c:pt idx="257">
                  <c:v>6425</c:v>
                </c:pt>
                <c:pt idx="258">
                  <c:v>6450</c:v>
                </c:pt>
                <c:pt idx="259">
                  <c:v>6475</c:v>
                </c:pt>
                <c:pt idx="260">
                  <c:v>6500</c:v>
                </c:pt>
                <c:pt idx="261">
                  <c:v>6525</c:v>
                </c:pt>
                <c:pt idx="262">
                  <c:v>6550</c:v>
                </c:pt>
                <c:pt idx="263">
                  <c:v>6575</c:v>
                </c:pt>
                <c:pt idx="264">
                  <c:v>6600</c:v>
                </c:pt>
                <c:pt idx="265">
                  <c:v>6625</c:v>
                </c:pt>
                <c:pt idx="266">
                  <c:v>6650</c:v>
                </c:pt>
                <c:pt idx="267">
                  <c:v>6675</c:v>
                </c:pt>
                <c:pt idx="268">
                  <c:v>6700</c:v>
                </c:pt>
                <c:pt idx="269">
                  <c:v>6725</c:v>
                </c:pt>
                <c:pt idx="270">
                  <c:v>6750</c:v>
                </c:pt>
                <c:pt idx="271">
                  <c:v>6775</c:v>
                </c:pt>
                <c:pt idx="272">
                  <c:v>6800</c:v>
                </c:pt>
                <c:pt idx="273">
                  <c:v>6825</c:v>
                </c:pt>
                <c:pt idx="274">
                  <c:v>6850</c:v>
                </c:pt>
                <c:pt idx="275">
                  <c:v>6875</c:v>
                </c:pt>
                <c:pt idx="276">
                  <c:v>6900</c:v>
                </c:pt>
                <c:pt idx="277">
                  <c:v>6925</c:v>
                </c:pt>
                <c:pt idx="278">
                  <c:v>6950</c:v>
                </c:pt>
                <c:pt idx="279">
                  <c:v>6975</c:v>
                </c:pt>
                <c:pt idx="280">
                  <c:v>7000</c:v>
                </c:pt>
                <c:pt idx="281">
                  <c:v>7025</c:v>
                </c:pt>
                <c:pt idx="282">
                  <c:v>7050</c:v>
                </c:pt>
                <c:pt idx="283">
                  <c:v>7075</c:v>
                </c:pt>
                <c:pt idx="284">
                  <c:v>7100</c:v>
                </c:pt>
                <c:pt idx="285">
                  <c:v>7125</c:v>
                </c:pt>
                <c:pt idx="286">
                  <c:v>7150</c:v>
                </c:pt>
                <c:pt idx="287">
                  <c:v>7175</c:v>
                </c:pt>
                <c:pt idx="288">
                  <c:v>7200</c:v>
                </c:pt>
                <c:pt idx="289">
                  <c:v>7225</c:v>
                </c:pt>
                <c:pt idx="290">
                  <c:v>7250</c:v>
                </c:pt>
                <c:pt idx="291">
                  <c:v>7275</c:v>
                </c:pt>
                <c:pt idx="292">
                  <c:v>7300</c:v>
                </c:pt>
                <c:pt idx="293">
                  <c:v>7325</c:v>
                </c:pt>
                <c:pt idx="294">
                  <c:v>7350</c:v>
                </c:pt>
                <c:pt idx="295">
                  <c:v>7375</c:v>
                </c:pt>
                <c:pt idx="296">
                  <c:v>7400</c:v>
                </c:pt>
                <c:pt idx="297">
                  <c:v>7425</c:v>
                </c:pt>
                <c:pt idx="298">
                  <c:v>7450</c:v>
                </c:pt>
                <c:pt idx="299">
                  <c:v>7475</c:v>
                </c:pt>
                <c:pt idx="300">
                  <c:v>7500</c:v>
                </c:pt>
                <c:pt idx="301">
                  <c:v>7525</c:v>
                </c:pt>
                <c:pt idx="302">
                  <c:v>7550</c:v>
                </c:pt>
                <c:pt idx="303">
                  <c:v>7575</c:v>
                </c:pt>
                <c:pt idx="304">
                  <c:v>7600</c:v>
                </c:pt>
                <c:pt idx="305">
                  <c:v>7625</c:v>
                </c:pt>
                <c:pt idx="306">
                  <c:v>7650</c:v>
                </c:pt>
                <c:pt idx="307">
                  <c:v>7675</c:v>
                </c:pt>
                <c:pt idx="308">
                  <c:v>7700</c:v>
                </c:pt>
                <c:pt idx="309">
                  <c:v>7725</c:v>
                </c:pt>
                <c:pt idx="310">
                  <c:v>7750</c:v>
                </c:pt>
                <c:pt idx="311">
                  <c:v>7775</c:v>
                </c:pt>
                <c:pt idx="312">
                  <c:v>7800</c:v>
                </c:pt>
                <c:pt idx="313">
                  <c:v>7825</c:v>
                </c:pt>
                <c:pt idx="314">
                  <c:v>7850</c:v>
                </c:pt>
                <c:pt idx="315">
                  <c:v>7875</c:v>
                </c:pt>
                <c:pt idx="316">
                  <c:v>7900</c:v>
                </c:pt>
                <c:pt idx="317">
                  <c:v>7925</c:v>
                </c:pt>
                <c:pt idx="318">
                  <c:v>7950</c:v>
                </c:pt>
                <c:pt idx="319">
                  <c:v>7975</c:v>
                </c:pt>
                <c:pt idx="320">
                  <c:v>8000</c:v>
                </c:pt>
                <c:pt idx="321">
                  <c:v>8025</c:v>
                </c:pt>
                <c:pt idx="322">
                  <c:v>8050</c:v>
                </c:pt>
                <c:pt idx="323">
                  <c:v>8075</c:v>
                </c:pt>
                <c:pt idx="324">
                  <c:v>8100</c:v>
                </c:pt>
                <c:pt idx="325">
                  <c:v>8125</c:v>
                </c:pt>
                <c:pt idx="326">
                  <c:v>8150</c:v>
                </c:pt>
                <c:pt idx="327">
                  <c:v>8175</c:v>
                </c:pt>
                <c:pt idx="328">
                  <c:v>8200</c:v>
                </c:pt>
                <c:pt idx="329">
                  <c:v>8225</c:v>
                </c:pt>
                <c:pt idx="330">
                  <c:v>8250</c:v>
                </c:pt>
                <c:pt idx="331">
                  <c:v>8275</c:v>
                </c:pt>
                <c:pt idx="332">
                  <c:v>8300</c:v>
                </c:pt>
                <c:pt idx="333">
                  <c:v>8325</c:v>
                </c:pt>
                <c:pt idx="334">
                  <c:v>8350</c:v>
                </c:pt>
                <c:pt idx="335">
                  <c:v>8375</c:v>
                </c:pt>
                <c:pt idx="336">
                  <c:v>8400</c:v>
                </c:pt>
                <c:pt idx="337">
                  <c:v>8425</c:v>
                </c:pt>
                <c:pt idx="338">
                  <c:v>8450</c:v>
                </c:pt>
                <c:pt idx="339">
                  <c:v>8475</c:v>
                </c:pt>
                <c:pt idx="340">
                  <c:v>8500</c:v>
                </c:pt>
                <c:pt idx="341">
                  <c:v>8525</c:v>
                </c:pt>
                <c:pt idx="342">
                  <c:v>8550</c:v>
                </c:pt>
                <c:pt idx="343">
                  <c:v>8575</c:v>
                </c:pt>
                <c:pt idx="344">
                  <c:v>8600</c:v>
                </c:pt>
                <c:pt idx="345">
                  <c:v>8625</c:v>
                </c:pt>
                <c:pt idx="346">
                  <c:v>8650</c:v>
                </c:pt>
                <c:pt idx="347">
                  <c:v>8675</c:v>
                </c:pt>
                <c:pt idx="348">
                  <c:v>8700</c:v>
                </c:pt>
                <c:pt idx="349">
                  <c:v>8725</c:v>
                </c:pt>
                <c:pt idx="350">
                  <c:v>8750</c:v>
                </c:pt>
                <c:pt idx="351">
                  <c:v>8775</c:v>
                </c:pt>
                <c:pt idx="352">
                  <c:v>8800</c:v>
                </c:pt>
                <c:pt idx="353">
                  <c:v>8825</c:v>
                </c:pt>
                <c:pt idx="354">
                  <c:v>8850</c:v>
                </c:pt>
                <c:pt idx="355">
                  <c:v>8875</c:v>
                </c:pt>
                <c:pt idx="356">
                  <c:v>8900</c:v>
                </c:pt>
                <c:pt idx="357">
                  <c:v>8925</c:v>
                </c:pt>
                <c:pt idx="358">
                  <c:v>8950</c:v>
                </c:pt>
                <c:pt idx="359">
                  <c:v>8975</c:v>
                </c:pt>
                <c:pt idx="360">
                  <c:v>9000</c:v>
                </c:pt>
                <c:pt idx="361">
                  <c:v>9025</c:v>
                </c:pt>
                <c:pt idx="362">
                  <c:v>9050</c:v>
                </c:pt>
                <c:pt idx="363">
                  <c:v>9075</c:v>
                </c:pt>
                <c:pt idx="364">
                  <c:v>9100</c:v>
                </c:pt>
                <c:pt idx="365">
                  <c:v>9125</c:v>
                </c:pt>
                <c:pt idx="366">
                  <c:v>9150</c:v>
                </c:pt>
                <c:pt idx="367">
                  <c:v>9175</c:v>
                </c:pt>
                <c:pt idx="368">
                  <c:v>9200</c:v>
                </c:pt>
                <c:pt idx="369">
                  <c:v>9225</c:v>
                </c:pt>
                <c:pt idx="370">
                  <c:v>9250</c:v>
                </c:pt>
                <c:pt idx="371">
                  <c:v>9275</c:v>
                </c:pt>
                <c:pt idx="372">
                  <c:v>9300</c:v>
                </c:pt>
                <c:pt idx="373">
                  <c:v>9325</c:v>
                </c:pt>
                <c:pt idx="374">
                  <c:v>9350</c:v>
                </c:pt>
                <c:pt idx="375">
                  <c:v>9375</c:v>
                </c:pt>
                <c:pt idx="376">
                  <c:v>9400</c:v>
                </c:pt>
                <c:pt idx="377">
                  <c:v>9425</c:v>
                </c:pt>
                <c:pt idx="378">
                  <c:v>9450</c:v>
                </c:pt>
                <c:pt idx="379">
                  <c:v>9475</c:v>
                </c:pt>
                <c:pt idx="380">
                  <c:v>9500</c:v>
                </c:pt>
                <c:pt idx="381">
                  <c:v>9525</c:v>
                </c:pt>
                <c:pt idx="382">
                  <c:v>9550</c:v>
                </c:pt>
                <c:pt idx="383">
                  <c:v>9575</c:v>
                </c:pt>
                <c:pt idx="384">
                  <c:v>9600</c:v>
                </c:pt>
                <c:pt idx="385">
                  <c:v>9625</c:v>
                </c:pt>
                <c:pt idx="386">
                  <c:v>9650</c:v>
                </c:pt>
                <c:pt idx="387">
                  <c:v>9675</c:v>
                </c:pt>
                <c:pt idx="388">
                  <c:v>9700</c:v>
                </c:pt>
                <c:pt idx="389">
                  <c:v>9725</c:v>
                </c:pt>
                <c:pt idx="390">
                  <c:v>9750</c:v>
                </c:pt>
                <c:pt idx="391">
                  <c:v>9775</c:v>
                </c:pt>
                <c:pt idx="392">
                  <c:v>9800</c:v>
                </c:pt>
                <c:pt idx="393">
                  <c:v>9825</c:v>
                </c:pt>
                <c:pt idx="394">
                  <c:v>9850</c:v>
                </c:pt>
                <c:pt idx="395">
                  <c:v>9875</c:v>
                </c:pt>
                <c:pt idx="396">
                  <c:v>9900</c:v>
                </c:pt>
                <c:pt idx="397">
                  <c:v>9925</c:v>
                </c:pt>
                <c:pt idx="398">
                  <c:v>9950</c:v>
                </c:pt>
                <c:pt idx="399">
                  <c:v>9975</c:v>
                </c:pt>
                <c:pt idx="400">
                  <c:v>10000</c:v>
                </c:pt>
                <c:pt idx="401">
                  <c:v>10025</c:v>
                </c:pt>
                <c:pt idx="402">
                  <c:v>10050</c:v>
                </c:pt>
                <c:pt idx="403">
                  <c:v>10075</c:v>
                </c:pt>
                <c:pt idx="404">
                  <c:v>10100</c:v>
                </c:pt>
                <c:pt idx="405">
                  <c:v>10125</c:v>
                </c:pt>
                <c:pt idx="406">
                  <c:v>10150</c:v>
                </c:pt>
                <c:pt idx="407">
                  <c:v>10175</c:v>
                </c:pt>
                <c:pt idx="408">
                  <c:v>10200</c:v>
                </c:pt>
                <c:pt idx="409">
                  <c:v>10225</c:v>
                </c:pt>
                <c:pt idx="410">
                  <c:v>10250</c:v>
                </c:pt>
                <c:pt idx="411">
                  <c:v>10275</c:v>
                </c:pt>
                <c:pt idx="412">
                  <c:v>10300</c:v>
                </c:pt>
                <c:pt idx="413">
                  <c:v>10325</c:v>
                </c:pt>
                <c:pt idx="414">
                  <c:v>10350</c:v>
                </c:pt>
                <c:pt idx="415">
                  <c:v>10375</c:v>
                </c:pt>
                <c:pt idx="416">
                  <c:v>10400</c:v>
                </c:pt>
                <c:pt idx="417">
                  <c:v>10425</c:v>
                </c:pt>
                <c:pt idx="418">
                  <c:v>10450</c:v>
                </c:pt>
                <c:pt idx="419">
                  <c:v>10475</c:v>
                </c:pt>
                <c:pt idx="420">
                  <c:v>10500</c:v>
                </c:pt>
                <c:pt idx="421">
                  <c:v>10525</c:v>
                </c:pt>
                <c:pt idx="422">
                  <c:v>10550</c:v>
                </c:pt>
                <c:pt idx="423">
                  <c:v>10575</c:v>
                </c:pt>
                <c:pt idx="424">
                  <c:v>10600</c:v>
                </c:pt>
                <c:pt idx="425">
                  <c:v>10625</c:v>
                </c:pt>
                <c:pt idx="426">
                  <c:v>10650</c:v>
                </c:pt>
                <c:pt idx="427">
                  <c:v>10675</c:v>
                </c:pt>
                <c:pt idx="428">
                  <c:v>10700</c:v>
                </c:pt>
                <c:pt idx="429">
                  <c:v>10725</c:v>
                </c:pt>
                <c:pt idx="430">
                  <c:v>10750</c:v>
                </c:pt>
                <c:pt idx="431">
                  <c:v>10775</c:v>
                </c:pt>
                <c:pt idx="432">
                  <c:v>10800</c:v>
                </c:pt>
                <c:pt idx="433">
                  <c:v>10825</c:v>
                </c:pt>
                <c:pt idx="434">
                  <c:v>10850</c:v>
                </c:pt>
                <c:pt idx="435">
                  <c:v>10875</c:v>
                </c:pt>
                <c:pt idx="436">
                  <c:v>10900</c:v>
                </c:pt>
                <c:pt idx="437">
                  <c:v>10925</c:v>
                </c:pt>
                <c:pt idx="438">
                  <c:v>10950</c:v>
                </c:pt>
                <c:pt idx="439">
                  <c:v>10975</c:v>
                </c:pt>
                <c:pt idx="440">
                  <c:v>11000</c:v>
                </c:pt>
                <c:pt idx="441">
                  <c:v>11025</c:v>
                </c:pt>
                <c:pt idx="442">
                  <c:v>11050</c:v>
                </c:pt>
                <c:pt idx="443">
                  <c:v>11075</c:v>
                </c:pt>
                <c:pt idx="444">
                  <c:v>11100</c:v>
                </c:pt>
                <c:pt idx="445">
                  <c:v>11125</c:v>
                </c:pt>
                <c:pt idx="446">
                  <c:v>11150</c:v>
                </c:pt>
                <c:pt idx="447">
                  <c:v>11175</c:v>
                </c:pt>
                <c:pt idx="448">
                  <c:v>11200</c:v>
                </c:pt>
                <c:pt idx="449">
                  <c:v>11225</c:v>
                </c:pt>
                <c:pt idx="450">
                  <c:v>11250</c:v>
                </c:pt>
                <c:pt idx="451">
                  <c:v>11275</c:v>
                </c:pt>
                <c:pt idx="452">
                  <c:v>11300</c:v>
                </c:pt>
                <c:pt idx="453">
                  <c:v>11325</c:v>
                </c:pt>
                <c:pt idx="454">
                  <c:v>11350</c:v>
                </c:pt>
                <c:pt idx="455">
                  <c:v>11375</c:v>
                </c:pt>
                <c:pt idx="456">
                  <c:v>11400</c:v>
                </c:pt>
                <c:pt idx="457">
                  <c:v>11425</c:v>
                </c:pt>
                <c:pt idx="458">
                  <c:v>11450</c:v>
                </c:pt>
                <c:pt idx="459">
                  <c:v>11475</c:v>
                </c:pt>
                <c:pt idx="460">
                  <c:v>11500</c:v>
                </c:pt>
                <c:pt idx="461">
                  <c:v>11525</c:v>
                </c:pt>
                <c:pt idx="462">
                  <c:v>11550</c:v>
                </c:pt>
                <c:pt idx="463">
                  <c:v>11575</c:v>
                </c:pt>
                <c:pt idx="464">
                  <c:v>11600</c:v>
                </c:pt>
                <c:pt idx="465">
                  <c:v>11625</c:v>
                </c:pt>
              </c:numCache>
            </c:numRef>
          </c:xVal>
          <c:yVal>
            <c:numRef>
              <c:f>'S5 B'!$AA$5:$AA$470</c:f>
              <c:numCache>
                <c:formatCode>General</c:formatCode>
                <c:ptCount val="466"/>
                <c:pt idx="0">
                  <c:v>23041</c:v>
                </c:pt>
                <c:pt idx="1">
                  <c:v>23418</c:v>
                </c:pt>
                <c:pt idx="2">
                  <c:v>20916</c:v>
                </c:pt>
                <c:pt idx="3">
                  <c:v>21954</c:v>
                </c:pt>
                <c:pt idx="4">
                  <c:v>22966</c:v>
                </c:pt>
                <c:pt idx="5">
                  <c:v>23788</c:v>
                </c:pt>
                <c:pt idx="6">
                  <c:v>21292</c:v>
                </c:pt>
                <c:pt idx="7">
                  <c:v>22211</c:v>
                </c:pt>
                <c:pt idx="8">
                  <c:v>22843</c:v>
                </c:pt>
                <c:pt idx="9">
                  <c:v>23135</c:v>
                </c:pt>
                <c:pt idx="10">
                  <c:v>23038</c:v>
                </c:pt>
                <c:pt idx="11">
                  <c:v>20009</c:v>
                </c:pt>
                <c:pt idx="12">
                  <c:v>20297</c:v>
                </c:pt>
                <c:pt idx="13">
                  <c:v>20577</c:v>
                </c:pt>
                <c:pt idx="14">
                  <c:v>21000</c:v>
                </c:pt>
                <c:pt idx="15">
                  <c:v>21621</c:v>
                </c:pt>
                <c:pt idx="16">
                  <c:v>20882</c:v>
                </c:pt>
                <c:pt idx="17">
                  <c:v>22534</c:v>
                </c:pt>
                <c:pt idx="18">
                  <c:v>23995</c:v>
                </c:pt>
                <c:pt idx="19">
                  <c:v>25020</c:v>
                </c:pt>
                <c:pt idx="20">
                  <c:v>23497</c:v>
                </c:pt>
                <c:pt idx="21">
                  <c:v>24058</c:v>
                </c:pt>
                <c:pt idx="22">
                  <c:v>24228</c:v>
                </c:pt>
                <c:pt idx="23">
                  <c:v>24216</c:v>
                </c:pt>
                <c:pt idx="24">
                  <c:v>24215</c:v>
                </c:pt>
                <c:pt idx="25">
                  <c:v>23878</c:v>
                </c:pt>
                <c:pt idx="26">
                  <c:v>24874</c:v>
                </c:pt>
                <c:pt idx="27">
                  <c:v>25490</c:v>
                </c:pt>
                <c:pt idx="28">
                  <c:v>23841</c:v>
                </c:pt>
                <c:pt idx="29">
                  <c:v>24357</c:v>
                </c:pt>
                <c:pt idx="30">
                  <c:v>24551</c:v>
                </c:pt>
                <c:pt idx="31">
                  <c:v>24472</c:v>
                </c:pt>
                <c:pt idx="32">
                  <c:v>23411</c:v>
                </c:pt>
                <c:pt idx="33">
                  <c:v>23411</c:v>
                </c:pt>
                <c:pt idx="34">
                  <c:v>23991</c:v>
                </c:pt>
                <c:pt idx="35">
                  <c:v>24287</c:v>
                </c:pt>
                <c:pt idx="36">
                  <c:v>22947</c:v>
                </c:pt>
                <c:pt idx="37">
                  <c:v>23227</c:v>
                </c:pt>
                <c:pt idx="38">
                  <c:v>23016</c:v>
                </c:pt>
                <c:pt idx="39">
                  <c:v>22454</c:v>
                </c:pt>
                <c:pt idx="40">
                  <c:v>21307</c:v>
                </c:pt>
                <c:pt idx="41">
                  <c:v>21782</c:v>
                </c:pt>
                <c:pt idx="42">
                  <c:v>22227</c:v>
                </c:pt>
                <c:pt idx="43">
                  <c:v>22437</c:v>
                </c:pt>
                <c:pt idx="44">
                  <c:v>22180</c:v>
                </c:pt>
                <c:pt idx="45">
                  <c:v>22338</c:v>
                </c:pt>
                <c:pt idx="46">
                  <c:v>22212</c:v>
                </c:pt>
                <c:pt idx="47">
                  <c:v>21008</c:v>
                </c:pt>
                <c:pt idx="48">
                  <c:v>21288</c:v>
                </c:pt>
                <c:pt idx="49">
                  <c:v>21342</c:v>
                </c:pt>
                <c:pt idx="50">
                  <c:v>21192</c:v>
                </c:pt>
                <c:pt idx="51">
                  <c:v>21327</c:v>
                </c:pt>
                <c:pt idx="52">
                  <c:v>22388</c:v>
                </c:pt>
                <c:pt idx="53">
                  <c:v>23366</c:v>
                </c:pt>
                <c:pt idx="54">
                  <c:v>23546</c:v>
                </c:pt>
                <c:pt idx="55">
                  <c:v>24149</c:v>
                </c:pt>
                <c:pt idx="56">
                  <c:v>24192</c:v>
                </c:pt>
                <c:pt idx="57">
                  <c:v>22603</c:v>
                </c:pt>
                <c:pt idx="58">
                  <c:v>22603</c:v>
                </c:pt>
                <c:pt idx="59">
                  <c:v>23559</c:v>
                </c:pt>
                <c:pt idx="60">
                  <c:v>24508</c:v>
                </c:pt>
                <c:pt idx="61">
                  <c:v>24093</c:v>
                </c:pt>
                <c:pt idx="62">
                  <c:v>25023</c:v>
                </c:pt>
                <c:pt idx="63">
                  <c:v>25140</c:v>
                </c:pt>
                <c:pt idx="64">
                  <c:v>23574</c:v>
                </c:pt>
                <c:pt idx="65">
                  <c:v>23750</c:v>
                </c:pt>
                <c:pt idx="66">
                  <c:v>23655</c:v>
                </c:pt>
                <c:pt idx="67">
                  <c:v>22582</c:v>
                </c:pt>
                <c:pt idx="68">
                  <c:v>23150</c:v>
                </c:pt>
                <c:pt idx="69">
                  <c:v>23657</c:v>
                </c:pt>
                <c:pt idx="70">
                  <c:v>22916</c:v>
                </c:pt>
                <c:pt idx="71">
                  <c:v>24130</c:v>
                </c:pt>
                <c:pt idx="72">
                  <c:v>25028</c:v>
                </c:pt>
                <c:pt idx="73">
                  <c:v>25399</c:v>
                </c:pt>
                <c:pt idx="74">
                  <c:v>24213</c:v>
                </c:pt>
                <c:pt idx="75">
                  <c:v>24605</c:v>
                </c:pt>
                <c:pt idx="76">
                  <c:v>24770</c:v>
                </c:pt>
                <c:pt idx="77">
                  <c:v>23990</c:v>
                </c:pt>
                <c:pt idx="78">
                  <c:v>24785</c:v>
                </c:pt>
                <c:pt idx="79">
                  <c:v>24785</c:v>
                </c:pt>
                <c:pt idx="80">
                  <c:v>22614</c:v>
                </c:pt>
                <c:pt idx="81">
                  <c:v>23465</c:v>
                </c:pt>
                <c:pt idx="82">
                  <c:v>24062</c:v>
                </c:pt>
                <c:pt idx="83">
                  <c:v>24491</c:v>
                </c:pt>
                <c:pt idx="84">
                  <c:v>23857</c:v>
                </c:pt>
                <c:pt idx="85">
                  <c:v>24992</c:v>
                </c:pt>
                <c:pt idx="86">
                  <c:v>25658</c:v>
                </c:pt>
                <c:pt idx="87">
                  <c:v>23917</c:v>
                </c:pt>
                <c:pt idx="88">
                  <c:v>24371</c:v>
                </c:pt>
                <c:pt idx="89">
                  <c:v>24349</c:v>
                </c:pt>
                <c:pt idx="90">
                  <c:v>22113</c:v>
                </c:pt>
                <c:pt idx="91">
                  <c:v>22409</c:v>
                </c:pt>
                <c:pt idx="92">
                  <c:v>22572</c:v>
                </c:pt>
                <c:pt idx="93">
                  <c:v>21435</c:v>
                </c:pt>
                <c:pt idx="94">
                  <c:v>22834</c:v>
                </c:pt>
                <c:pt idx="95">
                  <c:v>24125</c:v>
                </c:pt>
                <c:pt idx="96">
                  <c:v>24954</c:v>
                </c:pt>
                <c:pt idx="97">
                  <c:v>25027</c:v>
                </c:pt>
                <c:pt idx="98">
                  <c:v>25568</c:v>
                </c:pt>
                <c:pt idx="99">
                  <c:v>25600</c:v>
                </c:pt>
                <c:pt idx="100">
                  <c:v>24181</c:v>
                </c:pt>
                <c:pt idx="101">
                  <c:v>25019</c:v>
                </c:pt>
                <c:pt idx="102">
                  <c:v>25450</c:v>
                </c:pt>
                <c:pt idx="103">
                  <c:v>24242</c:v>
                </c:pt>
                <c:pt idx="104">
                  <c:v>25016</c:v>
                </c:pt>
                <c:pt idx="105">
                  <c:v>25554</c:v>
                </c:pt>
                <c:pt idx="106">
                  <c:v>24508</c:v>
                </c:pt>
                <c:pt idx="107">
                  <c:v>25519</c:v>
                </c:pt>
                <c:pt idx="108">
                  <c:v>26006</c:v>
                </c:pt>
                <c:pt idx="109">
                  <c:v>24850</c:v>
                </c:pt>
                <c:pt idx="110">
                  <c:v>25611</c:v>
                </c:pt>
                <c:pt idx="111">
                  <c:v>26111</c:v>
                </c:pt>
                <c:pt idx="112">
                  <c:v>25321</c:v>
                </c:pt>
                <c:pt idx="113">
                  <c:v>26492</c:v>
                </c:pt>
                <c:pt idx="114">
                  <c:v>27443</c:v>
                </c:pt>
                <c:pt idx="115">
                  <c:v>26952</c:v>
                </c:pt>
                <c:pt idx="116">
                  <c:v>28316</c:v>
                </c:pt>
                <c:pt idx="117">
                  <c:v>28835</c:v>
                </c:pt>
                <c:pt idx="118">
                  <c:v>26611</c:v>
                </c:pt>
                <c:pt idx="119">
                  <c:v>27518</c:v>
                </c:pt>
                <c:pt idx="120">
                  <c:v>27594</c:v>
                </c:pt>
                <c:pt idx="121">
                  <c:v>25306</c:v>
                </c:pt>
                <c:pt idx="122">
                  <c:v>26027</c:v>
                </c:pt>
                <c:pt idx="123">
                  <c:v>26584</c:v>
                </c:pt>
                <c:pt idx="124">
                  <c:v>25221</c:v>
                </c:pt>
                <c:pt idx="125">
                  <c:v>26274</c:v>
                </c:pt>
                <c:pt idx="126">
                  <c:v>26928</c:v>
                </c:pt>
                <c:pt idx="127">
                  <c:v>25478</c:v>
                </c:pt>
                <c:pt idx="128">
                  <c:v>26396</c:v>
                </c:pt>
                <c:pt idx="129">
                  <c:v>26552</c:v>
                </c:pt>
                <c:pt idx="130">
                  <c:v>25478</c:v>
                </c:pt>
                <c:pt idx="131">
                  <c:v>25771</c:v>
                </c:pt>
                <c:pt idx="132">
                  <c:v>25552</c:v>
                </c:pt>
                <c:pt idx="133">
                  <c:v>25192</c:v>
                </c:pt>
                <c:pt idx="134">
                  <c:v>25682</c:v>
                </c:pt>
                <c:pt idx="135">
                  <c:v>25682</c:v>
                </c:pt>
                <c:pt idx="136">
                  <c:v>24856</c:v>
                </c:pt>
                <c:pt idx="137">
                  <c:v>26294</c:v>
                </c:pt>
                <c:pt idx="138">
                  <c:v>27351</c:v>
                </c:pt>
                <c:pt idx="139">
                  <c:v>26132</c:v>
                </c:pt>
                <c:pt idx="140">
                  <c:v>26592</c:v>
                </c:pt>
                <c:pt idx="141">
                  <c:v>26093</c:v>
                </c:pt>
                <c:pt idx="142">
                  <c:v>24767</c:v>
                </c:pt>
                <c:pt idx="143">
                  <c:v>25136</c:v>
                </c:pt>
                <c:pt idx="144">
                  <c:v>25509</c:v>
                </c:pt>
                <c:pt idx="145">
                  <c:v>26617</c:v>
                </c:pt>
                <c:pt idx="146">
                  <c:v>28008</c:v>
                </c:pt>
                <c:pt idx="147">
                  <c:v>29029</c:v>
                </c:pt>
                <c:pt idx="148">
                  <c:v>31673</c:v>
                </c:pt>
                <c:pt idx="149">
                  <c:v>33163</c:v>
                </c:pt>
                <c:pt idx="150">
                  <c:v>33615</c:v>
                </c:pt>
                <c:pt idx="151">
                  <c:v>35550</c:v>
                </c:pt>
                <c:pt idx="152">
                  <c:v>35550</c:v>
                </c:pt>
                <c:pt idx="153">
                  <c:v>35137</c:v>
                </c:pt>
                <c:pt idx="154">
                  <c:v>35490</c:v>
                </c:pt>
                <c:pt idx="155">
                  <c:v>35600</c:v>
                </c:pt>
                <c:pt idx="156">
                  <c:v>35383</c:v>
                </c:pt>
                <c:pt idx="157">
                  <c:v>36873</c:v>
                </c:pt>
                <c:pt idx="158">
                  <c:v>36983</c:v>
                </c:pt>
                <c:pt idx="159">
                  <c:v>36097</c:v>
                </c:pt>
                <c:pt idx="160">
                  <c:v>36612</c:v>
                </c:pt>
                <c:pt idx="161">
                  <c:v>36121</c:v>
                </c:pt>
                <c:pt idx="162">
                  <c:v>35374</c:v>
                </c:pt>
                <c:pt idx="163">
                  <c:v>37623</c:v>
                </c:pt>
                <c:pt idx="164">
                  <c:v>37690</c:v>
                </c:pt>
                <c:pt idx="165">
                  <c:v>36574</c:v>
                </c:pt>
                <c:pt idx="166">
                  <c:v>38273</c:v>
                </c:pt>
                <c:pt idx="167">
                  <c:v>36785</c:v>
                </c:pt>
                <c:pt idx="168">
                  <c:v>34848</c:v>
                </c:pt>
                <c:pt idx="169">
                  <c:v>37128</c:v>
                </c:pt>
                <c:pt idx="170">
                  <c:v>36594</c:v>
                </c:pt>
                <c:pt idx="171">
                  <c:v>35752</c:v>
                </c:pt>
                <c:pt idx="172">
                  <c:v>36565</c:v>
                </c:pt>
                <c:pt idx="173">
                  <c:v>36388</c:v>
                </c:pt>
                <c:pt idx="174">
                  <c:v>35687</c:v>
                </c:pt>
                <c:pt idx="175">
                  <c:v>37399</c:v>
                </c:pt>
                <c:pt idx="176">
                  <c:v>36968</c:v>
                </c:pt>
                <c:pt idx="177">
                  <c:v>35490</c:v>
                </c:pt>
                <c:pt idx="178">
                  <c:v>36182</c:v>
                </c:pt>
                <c:pt idx="179">
                  <c:v>34819</c:v>
                </c:pt>
                <c:pt idx="180">
                  <c:v>36294</c:v>
                </c:pt>
                <c:pt idx="181">
                  <c:v>36496</c:v>
                </c:pt>
                <c:pt idx="182">
                  <c:v>36158</c:v>
                </c:pt>
                <c:pt idx="183">
                  <c:v>38560</c:v>
                </c:pt>
                <c:pt idx="184">
                  <c:v>38097</c:v>
                </c:pt>
                <c:pt idx="185">
                  <c:v>38097</c:v>
                </c:pt>
                <c:pt idx="186">
                  <c:v>38231</c:v>
                </c:pt>
                <c:pt idx="187">
                  <c:v>38087</c:v>
                </c:pt>
                <c:pt idx="188">
                  <c:v>37209</c:v>
                </c:pt>
                <c:pt idx="189">
                  <c:v>36898</c:v>
                </c:pt>
                <c:pt idx="190">
                  <c:v>36361</c:v>
                </c:pt>
                <c:pt idx="191">
                  <c:v>35543</c:v>
                </c:pt>
                <c:pt idx="192">
                  <c:v>36250</c:v>
                </c:pt>
                <c:pt idx="193">
                  <c:v>36739</c:v>
                </c:pt>
                <c:pt idx="194">
                  <c:v>37177</c:v>
                </c:pt>
                <c:pt idx="195">
                  <c:v>38187</c:v>
                </c:pt>
                <c:pt idx="196">
                  <c:v>38219</c:v>
                </c:pt>
                <c:pt idx="197">
                  <c:v>37886</c:v>
                </c:pt>
                <c:pt idx="198">
                  <c:v>37887</c:v>
                </c:pt>
                <c:pt idx="199">
                  <c:v>37104</c:v>
                </c:pt>
                <c:pt idx="200">
                  <c:v>36410</c:v>
                </c:pt>
                <c:pt idx="201">
                  <c:v>36829</c:v>
                </c:pt>
                <c:pt idx="202">
                  <c:v>35051</c:v>
                </c:pt>
                <c:pt idx="203">
                  <c:v>36138</c:v>
                </c:pt>
                <c:pt idx="204">
                  <c:v>36838</c:v>
                </c:pt>
                <c:pt idx="205">
                  <c:v>36271</c:v>
                </c:pt>
                <c:pt idx="206">
                  <c:v>38058</c:v>
                </c:pt>
                <c:pt idx="207">
                  <c:v>39278</c:v>
                </c:pt>
                <c:pt idx="208">
                  <c:v>38983</c:v>
                </c:pt>
                <c:pt idx="209">
                  <c:v>40223</c:v>
                </c:pt>
                <c:pt idx="210">
                  <c:v>40650</c:v>
                </c:pt>
                <c:pt idx="211">
                  <c:v>39523</c:v>
                </c:pt>
                <c:pt idx="212">
                  <c:v>40022</c:v>
                </c:pt>
                <c:pt idx="213">
                  <c:v>39465</c:v>
                </c:pt>
                <c:pt idx="214">
                  <c:v>37771</c:v>
                </c:pt>
                <c:pt idx="215">
                  <c:v>37259</c:v>
                </c:pt>
                <c:pt idx="216">
                  <c:v>36111</c:v>
                </c:pt>
                <c:pt idx="217">
                  <c:v>36111</c:v>
                </c:pt>
                <c:pt idx="218">
                  <c:v>35729</c:v>
                </c:pt>
                <c:pt idx="219">
                  <c:v>35428</c:v>
                </c:pt>
                <c:pt idx="220">
                  <c:v>34577</c:v>
                </c:pt>
                <c:pt idx="221">
                  <c:v>34922</c:v>
                </c:pt>
                <c:pt idx="222">
                  <c:v>35002</c:v>
                </c:pt>
                <c:pt idx="223">
                  <c:v>34693</c:v>
                </c:pt>
                <c:pt idx="224">
                  <c:v>34748</c:v>
                </c:pt>
                <c:pt idx="225">
                  <c:v>34144</c:v>
                </c:pt>
                <c:pt idx="226">
                  <c:v>32565</c:v>
                </c:pt>
                <c:pt idx="227">
                  <c:v>30401</c:v>
                </c:pt>
                <c:pt idx="228">
                  <c:v>28410</c:v>
                </c:pt>
                <c:pt idx="229">
                  <c:v>25646</c:v>
                </c:pt>
                <c:pt idx="230">
                  <c:v>21851</c:v>
                </c:pt>
                <c:pt idx="231">
                  <c:v>18780</c:v>
                </c:pt>
                <c:pt idx="232">
                  <c:v>15808</c:v>
                </c:pt>
                <c:pt idx="233">
                  <c:v>13343</c:v>
                </c:pt>
                <c:pt idx="234">
                  <c:v>10857</c:v>
                </c:pt>
                <c:pt idx="235">
                  <c:v>9994</c:v>
                </c:pt>
                <c:pt idx="236">
                  <c:v>9373</c:v>
                </c:pt>
                <c:pt idx="237">
                  <c:v>8556</c:v>
                </c:pt>
                <c:pt idx="238">
                  <c:v>8375</c:v>
                </c:pt>
                <c:pt idx="239">
                  <c:v>8136</c:v>
                </c:pt>
                <c:pt idx="240">
                  <c:v>6956</c:v>
                </c:pt>
                <c:pt idx="241">
                  <c:v>7022</c:v>
                </c:pt>
                <c:pt idx="242">
                  <c:v>7229</c:v>
                </c:pt>
                <c:pt idx="243">
                  <c:v>6636</c:v>
                </c:pt>
                <c:pt idx="244">
                  <c:v>7163</c:v>
                </c:pt>
                <c:pt idx="245">
                  <c:v>7584</c:v>
                </c:pt>
                <c:pt idx="246">
                  <c:v>7261</c:v>
                </c:pt>
                <c:pt idx="247">
                  <c:v>7678</c:v>
                </c:pt>
                <c:pt idx="248">
                  <c:v>7903</c:v>
                </c:pt>
                <c:pt idx="249">
                  <c:v>7314</c:v>
                </c:pt>
                <c:pt idx="250">
                  <c:v>7336</c:v>
                </c:pt>
                <c:pt idx="251">
                  <c:v>7242</c:v>
                </c:pt>
                <c:pt idx="252">
                  <c:v>6720</c:v>
                </c:pt>
                <c:pt idx="253">
                  <c:v>6887</c:v>
                </c:pt>
                <c:pt idx="254">
                  <c:v>6995</c:v>
                </c:pt>
                <c:pt idx="255">
                  <c:v>6545</c:v>
                </c:pt>
                <c:pt idx="256">
                  <c:v>6696</c:v>
                </c:pt>
                <c:pt idx="257">
                  <c:v>6843</c:v>
                </c:pt>
                <c:pt idx="258">
                  <c:v>6196</c:v>
                </c:pt>
                <c:pt idx="259">
                  <c:v>6669</c:v>
                </c:pt>
                <c:pt idx="260">
                  <c:v>7138</c:v>
                </c:pt>
                <c:pt idx="261">
                  <c:v>7053</c:v>
                </c:pt>
                <c:pt idx="262">
                  <c:v>7559</c:v>
                </c:pt>
                <c:pt idx="263">
                  <c:v>7179</c:v>
                </c:pt>
                <c:pt idx="264">
                  <c:v>7464</c:v>
                </c:pt>
                <c:pt idx="265">
                  <c:v>7495</c:v>
                </c:pt>
                <c:pt idx="266">
                  <c:v>6579</c:v>
                </c:pt>
                <c:pt idx="267">
                  <c:v>6605</c:v>
                </c:pt>
                <c:pt idx="268">
                  <c:v>6733</c:v>
                </c:pt>
                <c:pt idx="269">
                  <c:v>6381</c:v>
                </c:pt>
                <c:pt idx="270">
                  <c:v>6381</c:v>
                </c:pt>
                <c:pt idx="271">
                  <c:v>6832</c:v>
                </c:pt>
                <c:pt idx="272">
                  <c:v>6365</c:v>
                </c:pt>
                <c:pt idx="273">
                  <c:v>6530</c:v>
                </c:pt>
                <c:pt idx="274">
                  <c:v>6501</c:v>
                </c:pt>
                <c:pt idx="275">
                  <c:v>6010</c:v>
                </c:pt>
                <c:pt idx="276">
                  <c:v>5982</c:v>
                </c:pt>
                <c:pt idx="277">
                  <c:v>5535</c:v>
                </c:pt>
                <c:pt idx="278">
                  <c:v>4923</c:v>
                </c:pt>
                <c:pt idx="279">
                  <c:v>4923</c:v>
                </c:pt>
                <c:pt idx="280">
                  <c:v>4168</c:v>
                </c:pt>
                <c:pt idx="281">
                  <c:v>3798</c:v>
                </c:pt>
                <c:pt idx="282">
                  <c:v>3185</c:v>
                </c:pt>
                <c:pt idx="283">
                  <c:v>2891</c:v>
                </c:pt>
                <c:pt idx="284">
                  <c:v>2803</c:v>
                </c:pt>
                <c:pt idx="285">
                  <c:v>2589</c:v>
                </c:pt>
                <c:pt idx="286">
                  <c:v>2424</c:v>
                </c:pt>
                <c:pt idx="287">
                  <c:v>2350</c:v>
                </c:pt>
                <c:pt idx="288">
                  <c:v>2389</c:v>
                </c:pt>
                <c:pt idx="289">
                  <c:v>2305</c:v>
                </c:pt>
                <c:pt idx="290">
                  <c:v>2305</c:v>
                </c:pt>
                <c:pt idx="291">
                  <c:v>2127</c:v>
                </c:pt>
                <c:pt idx="292">
                  <c:v>2048</c:v>
                </c:pt>
                <c:pt idx="293">
                  <c:v>1982</c:v>
                </c:pt>
                <c:pt idx="294">
                  <c:v>2054</c:v>
                </c:pt>
                <c:pt idx="295">
                  <c:v>2040</c:v>
                </c:pt>
                <c:pt idx="296">
                  <c:v>2284</c:v>
                </c:pt>
                <c:pt idx="297">
                  <c:v>2284</c:v>
                </c:pt>
                <c:pt idx="298">
                  <c:v>2433</c:v>
                </c:pt>
                <c:pt idx="299">
                  <c:v>2515</c:v>
                </c:pt>
                <c:pt idx="300">
                  <c:v>2411</c:v>
                </c:pt>
                <c:pt idx="301">
                  <c:v>2504</c:v>
                </c:pt>
                <c:pt idx="302">
                  <c:v>2404</c:v>
                </c:pt>
                <c:pt idx="303">
                  <c:v>2404</c:v>
                </c:pt>
                <c:pt idx="304">
                  <c:v>2452</c:v>
                </c:pt>
                <c:pt idx="305">
                  <c:v>2613</c:v>
                </c:pt>
                <c:pt idx="306">
                  <c:v>2767</c:v>
                </c:pt>
                <c:pt idx="307">
                  <c:v>2746</c:v>
                </c:pt>
                <c:pt idx="308">
                  <c:v>2607</c:v>
                </c:pt>
                <c:pt idx="309">
                  <c:v>2334</c:v>
                </c:pt>
                <c:pt idx="310">
                  <c:v>2078</c:v>
                </c:pt>
                <c:pt idx="311">
                  <c:v>1991</c:v>
                </c:pt>
                <c:pt idx="312">
                  <c:v>2005</c:v>
                </c:pt>
                <c:pt idx="313">
                  <c:v>2043</c:v>
                </c:pt>
                <c:pt idx="314">
                  <c:v>2139</c:v>
                </c:pt>
                <c:pt idx="315">
                  <c:v>2139</c:v>
                </c:pt>
                <c:pt idx="316">
                  <c:v>2046</c:v>
                </c:pt>
                <c:pt idx="317">
                  <c:v>2011</c:v>
                </c:pt>
                <c:pt idx="318">
                  <c:v>2088</c:v>
                </c:pt>
                <c:pt idx="319">
                  <c:v>2329</c:v>
                </c:pt>
                <c:pt idx="320">
                  <c:v>2564</c:v>
                </c:pt>
                <c:pt idx="321">
                  <c:v>2546</c:v>
                </c:pt>
                <c:pt idx="322">
                  <c:v>2513</c:v>
                </c:pt>
                <c:pt idx="323">
                  <c:v>2388</c:v>
                </c:pt>
                <c:pt idx="324">
                  <c:v>2237</c:v>
                </c:pt>
                <c:pt idx="325">
                  <c:v>2056</c:v>
                </c:pt>
                <c:pt idx="326">
                  <c:v>2098</c:v>
                </c:pt>
                <c:pt idx="327">
                  <c:v>2171</c:v>
                </c:pt>
                <c:pt idx="328">
                  <c:v>2271</c:v>
                </c:pt>
                <c:pt idx="329">
                  <c:v>2664</c:v>
                </c:pt>
                <c:pt idx="330">
                  <c:v>2699</c:v>
                </c:pt>
                <c:pt idx="331">
                  <c:v>2682</c:v>
                </c:pt>
                <c:pt idx="332">
                  <c:v>2562</c:v>
                </c:pt>
                <c:pt idx="333">
                  <c:v>2273</c:v>
                </c:pt>
                <c:pt idx="334">
                  <c:v>2137</c:v>
                </c:pt>
                <c:pt idx="335">
                  <c:v>2173</c:v>
                </c:pt>
                <c:pt idx="336">
                  <c:v>2431</c:v>
                </c:pt>
                <c:pt idx="337">
                  <c:v>2765</c:v>
                </c:pt>
                <c:pt idx="338">
                  <c:v>2642</c:v>
                </c:pt>
                <c:pt idx="339">
                  <c:v>2513</c:v>
                </c:pt>
                <c:pt idx="340">
                  <c:v>2220</c:v>
                </c:pt>
                <c:pt idx="341">
                  <c:v>2007</c:v>
                </c:pt>
                <c:pt idx="342">
                  <c:v>1944</c:v>
                </c:pt>
                <c:pt idx="343">
                  <c:v>2184</c:v>
                </c:pt>
                <c:pt idx="344">
                  <c:v>2456</c:v>
                </c:pt>
                <c:pt idx="345">
                  <c:v>2631</c:v>
                </c:pt>
                <c:pt idx="346">
                  <c:v>2487</c:v>
                </c:pt>
                <c:pt idx="347">
                  <c:v>2592</c:v>
                </c:pt>
                <c:pt idx="348">
                  <c:v>2612</c:v>
                </c:pt>
                <c:pt idx="349">
                  <c:v>2529</c:v>
                </c:pt>
                <c:pt idx="350">
                  <c:v>2399</c:v>
                </c:pt>
                <c:pt idx="351">
                  <c:v>2090</c:v>
                </c:pt>
                <c:pt idx="352">
                  <c:v>1772</c:v>
                </c:pt>
                <c:pt idx="353">
                  <c:v>1645</c:v>
                </c:pt>
                <c:pt idx="354">
                  <c:v>1910</c:v>
                </c:pt>
                <c:pt idx="355">
                  <c:v>2144</c:v>
                </c:pt>
                <c:pt idx="356">
                  <c:v>2366</c:v>
                </c:pt>
                <c:pt idx="357">
                  <c:v>2408</c:v>
                </c:pt>
                <c:pt idx="358">
                  <c:v>2241</c:v>
                </c:pt>
                <c:pt idx="359">
                  <c:v>2082</c:v>
                </c:pt>
                <c:pt idx="360">
                  <c:v>1958</c:v>
                </c:pt>
                <c:pt idx="361">
                  <c:v>1849</c:v>
                </c:pt>
                <c:pt idx="362">
                  <c:v>1736</c:v>
                </c:pt>
                <c:pt idx="363">
                  <c:v>1494</c:v>
                </c:pt>
                <c:pt idx="364">
                  <c:v>1329</c:v>
                </c:pt>
                <c:pt idx="365">
                  <c:v>1408</c:v>
                </c:pt>
                <c:pt idx="366">
                  <c:v>1911</c:v>
                </c:pt>
                <c:pt idx="367">
                  <c:v>2250</c:v>
                </c:pt>
                <c:pt idx="368">
                  <c:v>2457</c:v>
                </c:pt>
                <c:pt idx="369">
                  <c:v>2415</c:v>
                </c:pt>
                <c:pt idx="370">
                  <c:v>2076</c:v>
                </c:pt>
                <c:pt idx="371">
                  <c:v>1990</c:v>
                </c:pt>
                <c:pt idx="372">
                  <c:v>2058</c:v>
                </c:pt>
                <c:pt idx="373">
                  <c:v>2211</c:v>
                </c:pt>
                <c:pt idx="374">
                  <c:v>2402</c:v>
                </c:pt>
                <c:pt idx="375">
                  <c:v>2280</c:v>
                </c:pt>
                <c:pt idx="376">
                  <c:v>2113</c:v>
                </c:pt>
                <c:pt idx="377">
                  <c:v>2113</c:v>
                </c:pt>
                <c:pt idx="378">
                  <c:v>1947</c:v>
                </c:pt>
                <c:pt idx="379">
                  <c:v>1980</c:v>
                </c:pt>
                <c:pt idx="380">
                  <c:v>2083</c:v>
                </c:pt>
                <c:pt idx="381">
                  <c:v>2141</c:v>
                </c:pt>
                <c:pt idx="382">
                  <c:v>2146</c:v>
                </c:pt>
                <c:pt idx="383">
                  <c:v>2126</c:v>
                </c:pt>
                <c:pt idx="384">
                  <c:v>2241</c:v>
                </c:pt>
                <c:pt idx="385">
                  <c:v>2214</c:v>
                </c:pt>
                <c:pt idx="386">
                  <c:v>2169</c:v>
                </c:pt>
                <c:pt idx="387">
                  <c:v>1979</c:v>
                </c:pt>
                <c:pt idx="388">
                  <c:v>1741</c:v>
                </c:pt>
                <c:pt idx="389">
                  <c:v>1547</c:v>
                </c:pt>
                <c:pt idx="390">
                  <c:v>1266</c:v>
                </c:pt>
                <c:pt idx="391">
                  <c:v>1425</c:v>
                </c:pt>
                <c:pt idx="392">
                  <c:v>1802</c:v>
                </c:pt>
                <c:pt idx="393">
                  <c:v>2235</c:v>
                </c:pt>
                <c:pt idx="394">
                  <c:v>2747</c:v>
                </c:pt>
                <c:pt idx="395">
                  <c:v>3026</c:v>
                </c:pt>
                <c:pt idx="396">
                  <c:v>3125</c:v>
                </c:pt>
                <c:pt idx="397">
                  <c:v>3109</c:v>
                </c:pt>
                <c:pt idx="398">
                  <c:v>3109</c:v>
                </c:pt>
                <c:pt idx="399">
                  <c:v>3080</c:v>
                </c:pt>
                <c:pt idx="400">
                  <c:v>2999</c:v>
                </c:pt>
                <c:pt idx="401">
                  <c:v>2991</c:v>
                </c:pt>
                <c:pt idx="402">
                  <c:v>2890</c:v>
                </c:pt>
                <c:pt idx="403">
                  <c:v>2550</c:v>
                </c:pt>
                <c:pt idx="404">
                  <c:v>2317</c:v>
                </c:pt>
                <c:pt idx="405">
                  <c:v>2153</c:v>
                </c:pt>
                <c:pt idx="406">
                  <c:v>2077</c:v>
                </c:pt>
                <c:pt idx="407">
                  <c:v>2014</c:v>
                </c:pt>
                <c:pt idx="408">
                  <c:v>2019</c:v>
                </c:pt>
                <c:pt idx="409">
                  <c:v>2022</c:v>
                </c:pt>
                <c:pt idx="410">
                  <c:v>2072</c:v>
                </c:pt>
                <c:pt idx="411">
                  <c:v>2183</c:v>
                </c:pt>
                <c:pt idx="412">
                  <c:v>2388</c:v>
                </c:pt>
                <c:pt idx="413">
                  <c:v>2574</c:v>
                </c:pt>
                <c:pt idx="414">
                  <c:v>2549</c:v>
                </c:pt>
                <c:pt idx="415">
                  <c:v>2539</c:v>
                </c:pt>
                <c:pt idx="416">
                  <c:v>2475</c:v>
                </c:pt>
                <c:pt idx="417">
                  <c:v>2265</c:v>
                </c:pt>
                <c:pt idx="418">
                  <c:v>2199</c:v>
                </c:pt>
                <c:pt idx="419">
                  <c:v>2148</c:v>
                </c:pt>
                <c:pt idx="420">
                  <c:v>2148</c:v>
                </c:pt>
                <c:pt idx="421">
                  <c:v>2065</c:v>
                </c:pt>
                <c:pt idx="422">
                  <c:v>2153</c:v>
                </c:pt>
                <c:pt idx="423">
                  <c:v>2275</c:v>
                </c:pt>
                <c:pt idx="424">
                  <c:v>2505</c:v>
                </c:pt>
                <c:pt idx="425">
                  <c:v>2622</c:v>
                </c:pt>
                <c:pt idx="426">
                  <c:v>2662</c:v>
                </c:pt>
                <c:pt idx="427">
                  <c:v>2618</c:v>
                </c:pt>
                <c:pt idx="428">
                  <c:v>2437</c:v>
                </c:pt>
                <c:pt idx="429">
                  <c:v>2350</c:v>
                </c:pt>
                <c:pt idx="430">
                  <c:v>2356</c:v>
                </c:pt>
                <c:pt idx="431">
                  <c:v>2379</c:v>
                </c:pt>
                <c:pt idx="432">
                  <c:v>2600</c:v>
                </c:pt>
                <c:pt idx="433">
                  <c:v>2805</c:v>
                </c:pt>
                <c:pt idx="434">
                  <c:v>2901</c:v>
                </c:pt>
                <c:pt idx="435">
                  <c:v>2819</c:v>
                </c:pt>
                <c:pt idx="436">
                  <c:v>2774</c:v>
                </c:pt>
                <c:pt idx="437">
                  <c:v>2712</c:v>
                </c:pt>
                <c:pt idx="438">
                  <c:v>2661</c:v>
                </c:pt>
                <c:pt idx="439">
                  <c:v>2640</c:v>
                </c:pt>
                <c:pt idx="440">
                  <c:v>2721</c:v>
                </c:pt>
                <c:pt idx="441">
                  <c:v>2757</c:v>
                </c:pt>
                <c:pt idx="442">
                  <c:v>2717</c:v>
                </c:pt>
                <c:pt idx="443">
                  <c:v>2568</c:v>
                </c:pt>
                <c:pt idx="444">
                  <c:v>2434</c:v>
                </c:pt>
                <c:pt idx="445">
                  <c:v>2218</c:v>
                </c:pt>
                <c:pt idx="446">
                  <c:v>2123</c:v>
                </c:pt>
                <c:pt idx="447">
                  <c:v>2120</c:v>
                </c:pt>
                <c:pt idx="448">
                  <c:v>2112</c:v>
                </c:pt>
                <c:pt idx="449">
                  <c:v>2087</c:v>
                </c:pt>
                <c:pt idx="450">
                  <c:v>2098</c:v>
                </c:pt>
                <c:pt idx="451">
                  <c:v>2098</c:v>
                </c:pt>
                <c:pt idx="452">
                  <c:v>2130</c:v>
                </c:pt>
                <c:pt idx="453">
                  <c:v>2363</c:v>
                </c:pt>
                <c:pt idx="454">
                  <c:v>2322</c:v>
                </c:pt>
                <c:pt idx="455">
                  <c:v>2229</c:v>
                </c:pt>
                <c:pt idx="456">
                  <c:v>2160</c:v>
                </c:pt>
                <c:pt idx="457">
                  <c:v>2161</c:v>
                </c:pt>
                <c:pt idx="458">
                  <c:v>2382</c:v>
                </c:pt>
                <c:pt idx="459">
                  <c:v>2450</c:v>
                </c:pt>
                <c:pt idx="460">
                  <c:v>2386</c:v>
                </c:pt>
                <c:pt idx="461">
                  <c:v>2256</c:v>
                </c:pt>
                <c:pt idx="462">
                  <c:v>2134</c:v>
                </c:pt>
                <c:pt idx="463">
                  <c:v>2118</c:v>
                </c:pt>
                <c:pt idx="464">
                  <c:v>2234</c:v>
                </c:pt>
                <c:pt idx="465">
                  <c:v>2374</c:v>
                </c:pt>
              </c:numCache>
            </c:numRef>
          </c:yVal>
          <c:smooth val="0"/>
        </c:ser>
        <c:dLbls>
          <c:showLegendKey val="0"/>
          <c:showVal val="0"/>
          <c:showCatName val="0"/>
          <c:showSerName val="0"/>
          <c:showPercent val="0"/>
          <c:showBubbleSize val="0"/>
        </c:dLbls>
        <c:axId val="368169728"/>
        <c:axId val="368171648"/>
      </c:scatterChart>
      <c:valAx>
        <c:axId val="368169728"/>
        <c:scaling>
          <c:orientation val="minMax"/>
          <c:max val="12000"/>
        </c:scaling>
        <c:delete val="0"/>
        <c:axPos val="b"/>
        <c:numFmt formatCode="General" sourceLinked="1"/>
        <c:majorTickMark val="out"/>
        <c:minorTickMark val="none"/>
        <c:tickLblPos val="nextTo"/>
        <c:spPr>
          <a:ln>
            <a:solidFill>
              <a:schemeClr val="tx1"/>
            </a:solidFill>
          </a:ln>
        </c:spPr>
        <c:crossAx val="368171648"/>
        <c:crosses val="autoZero"/>
        <c:crossBetween val="midCat"/>
      </c:valAx>
      <c:valAx>
        <c:axId val="368171648"/>
        <c:scaling>
          <c:orientation val="minMax"/>
          <c:max val="45000"/>
          <c:min val="0"/>
        </c:scaling>
        <c:delete val="0"/>
        <c:axPos val="l"/>
        <c:numFmt formatCode="General" sourceLinked="1"/>
        <c:majorTickMark val="out"/>
        <c:minorTickMark val="none"/>
        <c:tickLblPos val="nextTo"/>
        <c:spPr>
          <a:ln>
            <a:solidFill>
              <a:schemeClr val="tx1"/>
            </a:solidFill>
          </a:ln>
        </c:spPr>
        <c:crossAx val="368169728"/>
        <c:crosses val="autoZero"/>
        <c:crossBetween val="midCat"/>
      </c:valAx>
      <c:spPr>
        <a:ln>
          <a:solidFill>
            <a:schemeClr val="tx1"/>
          </a:solidFill>
        </a:ln>
      </c:spPr>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3078163" cy="511175"/>
          </a:xfrm>
          <a:prstGeom prst="rect">
            <a:avLst/>
          </a:prstGeom>
        </p:spPr>
        <p:txBody>
          <a:bodyPr vert="horz" lIns="99066" tIns="49533" rIns="99066" bIns="49533" rtlCol="0"/>
          <a:lstStyle>
            <a:lvl1pPr algn="l" fontAlgn="auto">
              <a:spcBef>
                <a:spcPts val="0"/>
              </a:spcBef>
              <a:spcAft>
                <a:spcPts val="0"/>
              </a:spcAft>
              <a:defRPr sz="1300">
                <a:latin typeface="+mn-lt"/>
                <a:cs typeface="+mn-cs"/>
              </a:defRPr>
            </a:lvl1pPr>
          </a:lstStyle>
          <a:p>
            <a:pPr>
              <a:defRPr/>
            </a:pPr>
            <a:endParaRPr lang="en-US"/>
          </a:p>
        </p:txBody>
      </p:sp>
      <p:sp>
        <p:nvSpPr>
          <p:cNvPr id="3" name="Zástupný symbol pro datum 2"/>
          <p:cNvSpPr>
            <a:spLocks noGrp="1"/>
          </p:cNvSpPr>
          <p:nvPr>
            <p:ph type="dt" idx="1"/>
          </p:nvPr>
        </p:nvSpPr>
        <p:spPr>
          <a:xfrm>
            <a:off x="4022725" y="0"/>
            <a:ext cx="3078163" cy="511175"/>
          </a:xfrm>
          <a:prstGeom prst="rect">
            <a:avLst/>
          </a:prstGeom>
        </p:spPr>
        <p:txBody>
          <a:bodyPr vert="horz" lIns="99066" tIns="49533" rIns="99066" bIns="49533" rtlCol="0"/>
          <a:lstStyle>
            <a:lvl1pPr algn="r" fontAlgn="auto">
              <a:spcBef>
                <a:spcPts val="0"/>
              </a:spcBef>
              <a:spcAft>
                <a:spcPts val="0"/>
              </a:spcAft>
              <a:defRPr sz="1300">
                <a:latin typeface="+mn-lt"/>
                <a:cs typeface="+mn-cs"/>
              </a:defRPr>
            </a:lvl1pPr>
          </a:lstStyle>
          <a:p>
            <a:pPr>
              <a:defRPr/>
            </a:pPr>
            <a:fld id="{A99F0952-7F73-4B67-9251-C5EEBE594825}" type="datetimeFigureOut">
              <a:rPr lang="en-US"/>
              <a:pPr>
                <a:defRPr/>
              </a:pPr>
              <a:t>4/10/2014</a:t>
            </a:fld>
            <a:endParaRPr lang="en-US"/>
          </a:p>
        </p:txBody>
      </p:sp>
      <p:sp>
        <p:nvSpPr>
          <p:cNvPr id="4" name="Zástupný symbol pro obrázek snímku 3"/>
          <p:cNvSpPr>
            <a:spLocks noGrp="1" noRot="1" noChangeAspect="1"/>
          </p:cNvSpPr>
          <p:nvPr>
            <p:ph type="sldImg" idx="2"/>
          </p:nvPr>
        </p:nvSpPr>
        <p:spPr>
          <a:xfrm>
            <a:off x="2112963" y="768350"/>
            <a:ext cx="2876550" cy="3836988"/>
          </a:xfrm>
          <a:prstGeom prst="rect">
            <a:avLst/>
          </a:prstGeom>
          <a:noFill/>
          <a:ln w="12700">
            <a:solidFill>
              <a:prstClr val="black"/>
            </a:solidFill>
          </a:ln>
        </p:spPr>
        <p:txBody>
          <a:bodyPr vert="horz" lIns="99066" tIns="49533" rIns="99066" bIns="49533" rtlCol="0" anchor="ctr"/>
          <a:lstStyle/>
          <a:p>
            <a:pPr lvl="0"/>
            <a:endParaRPr lang="en-US" noProof="0"/>
          </a:p>
        </p:txBody>
      </p:sp>
      <p:sp>
        <p:nvSpPr>
          <p:cNvPr id="5" name="Zástupný symbol pro poznámky 4"/>
          <p:cNvSpPr>
            <a:spLocks noGrp="1"/>
          </p:cNvSpPr>
          <p:nvPr>
            <p:ph type="body" sz="quarter" idx="3"/>
          </p:nvPr>
        </p:nvSpPr>
        <p:spPr>
          <a:xfrm>
            <a:off x="709613" y="4860925"/>
            <a:ext cx="5683250" cy="4605338"/>
          </a:xfrm>
          <a:prstGeom prst="rect">
            <a:avLst/>
          </a:prstGeom>
        </p:spPr>
        <p:txBody>
          <a:bodyPr vert="horz" lIns="99066" tIns="49533" rIns="99066" bIns="49533"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endParaRPr lang="en-US" noProof="0"/>
          </a:p>
        </p:txBody>
      </p:sp>
      <p:sp>
        <p:nvSpPr>
          <p:cNvPr id="6" name="Zástupný symbol pro zápatí 5"/>
          <p:cNvSpPr>
            <a:spLocks noGrp="1"/>
          </p:cNvSpPr>
          <p:nvPr>
            <p:ph type="ftr" sz="quarter" idx="4"/>
          </p:nvPr>
        </p:nvSpPr>
        <p:spPr>
          <a:xfrm>
            <a:off x="0" y="9721850"/>
            <a:ext cx="3078163" cy="511175"/>
          </a:xfrm>
          <a:prstGeom prst="rect">
            <a:avLst/>
          </a:prstGeom>
        </p:spPr>
        <p:txBody>
          <a:bodyPr vert="horz" lIns="99066" tIns="49533" rIns="99066" bIns="49533" rtlCol="0" anchor="b"/>
          <a:lstStyle>
            <a:lvl1pPr algn="l" fontAlgn="auto">
              <a:spcBef>
                <a:spcPts val="0"/>
              </a:spcBef>
              <a:spcAft>
                <a:spcPts val="0"/>
              </a:spcAft>
              <a:defRPr sz="1300">
                <a:latin typeface="+mn-lt"/>
                <a:cs typeface="+mn-cs"/>
              </a:defRPr>
            </a:lvl1pPr>
          </a:lstStyle>
          <a:p>
            <a:pPr>
              <a:defRPr/>
            </a:pPr>
            <a:endParaRPr lang="en-US"/>
          </a:p>
        </p:txBody>
      </p:sp>
      <p:sp>
        <p:nvSpPr>
          <p:cNvPr id="7" name="Zástupný symbol pro číslo snímku 6"/>
          <p:cNvSpPr>
            <a:spLocks noGrp="1"/>
          </p:cNvSpPr>
          <p:nvPr>
            <p:ph type="sldNum" sz="quarter" idx="5"/>
          </p:nvPr>
        </p:nvSpPr>
        <p:spPr>
          <a:xfrm>
            <a:off x="4022725" y="9721850"/>
            <a:ext cx="3078163" cy="511175"/>
          </a:xfrm>
          <a:prstGeom prst="rect">
            <a:avLst/>
          </a:prstGeom>
        </p:spPr>
        <p:txBody>
          <a:bodyPr vert="horz" lIns="99066" tIns="49533" rIns="99066" bIns="49533" rtlCol="0" anchor="b"/>
          <a:lstStyle>
            <a:lvl1pPr algn="r" fontAlgn="auto">
              <a:spcBef>
                <a:spcPts val="0"/>
              </a:spcBef>
              <a:spcAft>
                <a:spcPts val="0"/>
              </a:spcAft>
              <a:defRPr sz="1300">
                <a:latin typeface="+mn-lt"/>
                <a:cs typeface="+mn-cs"/>
              </a:defRPr>
            </a:lvl1pPr>
          </a:lstStyle>
          <a:p>
            <a:pPr>
              <a:defRPr/>
            </a:pPr>
            <a:fld id="{19402B0E-8726-4136-B7BA-CAF838D5B1F1}" type="slidenum">
              <a:rPr lang="en-US"/>
              <a:pPr>
                <a:defRPr/>
              </a:pPr>
              <a:t>‹#›</a:t>
            </a:fld>
            <a:endParaRPr lang="en-US"/>
          </a:p>
        </p:txBody>
      </p:sp>
    </p:spTree>
    <p:extLst>
      <p:ext uri="{BB962C8B-B14F-4D97-AF65-F5344CB8AC3E}">
        <p14:creationId xmlns:p14="http://schemas.microsoft.com/office/powerpoint/2010/main" val="4291280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514350" y="2840568"/>
            <a:ext cx="5829300" cy="1960033"/>
          </a:xfrm>
        </p:spPr>
        <p:txBody>
          <a:bodyPr/>
          <a:lstStyle/>
          <a:p>
            <a:r>
              <a:rPr lang="cs-CZ" smtClean="0"/>
              <a:t>Kliknutím lze upravit styl.</a:t>
            </a:r>
            <a:endParaRPr lang="en-US"/>
          </a:p>
        </p:txBody>
      </p:sp>
      <p:sp>
        <p:nvSpPr>
          <p:cNvPr id="3" name="Podnadpis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en-US"/>
          </a:p>
        </p:txBody>
      </p:sp>
      <p:sp>
        <p:nvSpPr>
          <p:cNvPr id="4" name="Zástupný symbol pro datum 3"/>
          <p:cNvSpPr>
            <a:spLocks noGrp="1"/>
          </p:cNvSpPr>
          <p:nvPr>
            <p:ph type="dt" sz="half" idx="10"/>
          </p:nvPr>
        </p:nvSpPr>
        <p:spPr/>
        <p:txBody>
          <a:bodyPr/>
          <a:lstStyle>
            <a:lvl1pPr>
              <a:defRPr/>
            </a:lvl1pPr>
          </a:lstStyle>
          <a:p>
            <a:pPr>
              <a:defRPr/>
            </a:pPr>
            <a:fld id="{6366F794-0FB4-4828-9DBB-A7ACB51B7659}" type="datetimeFigureOut">
              <a:rPr lang="en-US"/>
              <a:pPr>
                <a:defRPr/>
              </a:pPr>
              <a:t>4/10/2014</a:t>
            </a:fld>
            <a:endParaRPr lang="en-US"/>
          </a:p>
        </p:txBody>
      </p:sp>
      <p:sp>
        <p:nvSpPr>
          <p:cNvPr id="5" name="Zástupný symbol pro zápatí 4"/>
          <p:cNvSpPr>
            <a:spLocks noGrp="1"/>
          </p:cNvSpPr>
          <p:nvPr>
            <p:ph type="ftr" sz="quarter" idx="11"/>
          </p:nvPr>
        </p:nvSpPr>
        <p:spPr/>
        <p:txBody>
          <a:bodyPr/>
          <a:lstStyle>
            <a:lvl1pPr>
              <a:defRPr/>
            </a:lvl1pPr>
          </a:lstStyle>
          <a:p>
            <a:pPr>
              <a:defRPr/>
            </a:pPr>
            <a:endParaRPr lang="en-US"/>
          </a:p>
        </p:txBody>
      </p:sp>
      <p:sp>
        <p:nvSpPr>
          <p:cNvPr id="6" name="Zástupný symbol pro číslo snímku 5"/>
          <p:cNvSpPr>
            <a:spLocks noGrp="1"/>
          </p:cNvSpPr>
          <p:nvPr>
            <p:ph type="sldNum" sz="quarter" idx="12"/>
          </p:nvPr>
        </p:nvSpPr>
        <p:spPr/>
        <p:txBody>
          <a:bodyPr/>
          <a:lstStyle>
            <a:lvl1pPr>
              <a:defRPr/>
            </a:lvl1pPr>
          </a:lstStyle>
          <a:p>
            <a:pPr>
              <a:defRPr/>
            </a:pPr>
            <a:fld id="{BC4D8432-52B5-4AB6-B7CF-2FBA041ABE21}" type="slidenum">
              <a:rPr lang="en-US"/>
              <a:pPr>
                <a:defRPr/>
              </a:pPr>
              <a:t>‹#›</a:t>
            </a:fld>
            <a:endParaRPr lang="en-US"/>
          </a:p>
        </p:txBody>
      </p:sp>
    </p:spTree>
    <p:extLst>
      <p:ext uri="{BB962C8B-B14F-4D97-AF65-F5344CB8AC3E}">
        <p14:creationId xmlns:p14="http://schemas.microsoft.com/office/powerpoint/2010/main" val="3003195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3"/>
          <p:cNvSpPr>
            <a:spLocks noGrp="1"/>
          </p:cNvSpPr>
          <p:nvPr>
            <p:ph type="dt" sz="half" idx="10"/>
          </p:nvPr>
        </p:nvSpPr>
        <p:spPr/>
        <p:txBody>
          <a:bodyPr/>
          <a:lstStyle>
            <a:lvl1pPr>
              <a:defRPr/>
            </a:lvl1pPr>
          </a:lstStyle>
          <a:p>
            <a:pPr>
              <a:defRPr/>
            </a:pPr>
            <a:fld id="{CD7E6D80-EF3C-4895-9E7E-6C008B3FB128}" type="datetimeFigureOut">
              <a:rPr lang="en-US"/>
              <a:pPr>
                <a:defRPr/>
              </a:pPr>
              <a:t>4/10/2014</a:t>
            </a:fld>
            <a:endParaRPr lang="en-US"/>
          </a:p>
        </p:txBody>
      </p:sp>
      <p:sp>
        <p:nvSpPr>
          <p:cNvPr id="5" name="Zástupný symbol pro zápatí 4"/>
          <p:cNvSpPr>
            <a:spLocks noGrp="1"/>
          </p:cNvSpPr>
          <p:nvPr>
            <p:ph type="ftr" sz="quarter" idx="11"/>
          </p:nvPr>
        </p:nvSpPr>
        <p:spPr/>
        <p:txBody>
          <a:bodyPr/>
          <a:lstStyle>
            <a:lvl1pPr>
              <a:defRPr/>
            </a:lvl1pPr>
          </a:lstStyle>
          <a:p>
            <a:pPr>
              <a:defRPr/>
            </a:pPr>
            <a:endParaRPr lang="en-US"/>
          </a:p>
        </p:txBody>
      </p:sp>
      <p:sp>
        <p:nvSpPr>
          <p:cNvPr id="6" name="Zástupný symbol pro číslo snímku 5"/>
          <p:cNvSpPr>
            <a:spLocks noGrp="1"/>
          </p:cNvSpPr>
          <p:nvPr>
            <p:ph type="sldNum" sz="quarter" idx="12"/>
          </p:nvPr>
        </p:nvSpPr>
        <p:spPr/>
        <p:txBody>
          <a:bodyPr/>
          <a:lstStyle>
            <a:lvl1pPr>
              <a:defRPr/>
            </a:lvl1pPr>
          </a:lstStyle>
          <a:p>
            <a:pPr>
              <a:defRPr/>
            </a:pPr>
            <a:fld id="{BB506F96-ABBE-4F5B-BBD0-0E73BE933BD6}" type="slidenum">
              <a:rPr lang="en-US"/>
              <a:pPr>
                <a:defRPr/>
              </a:pPr>
              <a:t>‹#›</a:t>
            </a:fld>
            <a:endParaRPr lang="en-US"/>
          </a:p>
        </p:txBody>
      </p:sp>
    </p:spTree>
    <p:extLst>
      <p:ext uri="{BB962C8B-B14F-4D97-AF65-F5344CB8AC3E}">
        <p14:creationId xmlns:p14="http://schemas.microsoft.com/office/powerpoint/2010/main" val="1739565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3729037" y="488951"/>
            <a:ext cx="1157288" cy="10401300"/>
          </a:xfrm>
        </p:spPr>
        <p:txBody>
          <a:bodyPr vert="eaVert"/>
          <a:lstStyle/>
          <a:p>
            <a:r>
              <a:rPr lang="cs-CZ" smtClean="0"/>
              <a:t>Kliknutím lze upravit styl.</a:t>
            </a:r>
            <a:endParaRPr lang="en-US"/>
          </a:p>
        </p:txBody>
      </p:sp>
      <p:sp>
        <p:nvSpPr>
          <p:cNvPr id="3" name="Zástupný symbol pro svislý text 2"/>
          <p:cNvSpPr>
            <a:spLocks noGrp="1"/>
          </p:cNvSpPr>
          <p:nvPr>
            <p:ph type="body" orient="vert" idx="1"/>
          </p:nvPr>
        </p:nvSpPr>
        <p:spPr>
          <a:xfrm>
            <a:off x="257175" y="488951"/>
            <a:ext cx="3357563" cy="10401300"/>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3"/>
          <p:cNvSpPr>
            <a:spLocks noGrp="1"/>
          </p:cNvSpPr>
          <p:nvPr>
            <p:ph type="dt" sz="half" idx="10"/>
          </p:nvPr>
        </p:nvSpPr>
        <p:spPr/>
        <p:txBody>
          <a:bodyPr/>
          <a:lstStyle>
            <a:lvl1pPr>
              <a:defRPr/>
            </a:lvl1pPr>
          </a:lstStyle>
          <a:p>
            <a:pPr>
              <a:defRPr/>
            </a:pPr>
            <a:fld id="{2C89C019-B454-45A5-9234-47F7087D6E25}" type="datetimeFigureOut">
              <a:rPr lang="en-US"/>
              <a:pPr>
                <a:defRPr/>
              </a:pPr>
              <a:t>4/10/2014</a:t>
            </a:fld>
            <a:endParaRPr lang="en-US"/>
          </a:p>
        </p:txBody>
      </p:sp>
      <p:sp>
        <p:nvSpPr>
          <p:cNvPr id="5" name="Zástupný symbol pro zápatí 4"/>
          <p:cNvSpPr>
            <a:spLocks noGrp="1"/>
          </p:cNvSpPr>
          <p:nvPr>
            <p:ph type="ftr" sz="quarter" idx="11"/>
          </p:nvPr>
        </p:nvSpPr>
        <p:spPr/>
        <p:txBody>
          <a:bodyPr/>
          <a:lstStyle>
            <a:lvl1pPr>
              <a:defRPr/>
            </a:lvl1pPr>
          </a:lstStyle>
          <a:p>
            <a:pPr>
              <a:defRPr/>
            </a:pPr>
            <a:endParaRPr lang="en-US"/>
          </a:p>
        </p:txBody>
      </p:sp>
      <p:sp>
        <p:nvSpPr>
          <p:cNvPr id="6" name="Zástupný symbol pro číslo snímku 5"/>
          <p:cNvSpPr>
            <a:spLocks noGrp="1"/>
          </p:cNvSpPr>
          <p:nvPr>
            <p:ph type="sldNum" sz="quarter" idx="12"/>
          </p:nvPr>
        </p:nvSpPr>
        <p:spPr/>
        <p:txBody>
          <a:bodyPr/>
          <a:lstStyle>
            <a:lvl1pPr>
              <a:defRPr/>
            </a:lvl1pPr>
          </a:lstStyle>
          <a:p>
            <a:pPr>
              <a:defRPr/>
            </a:pPr>
            <a:fld id="{BC8AC6CB-F8C2-4ECE-B9DD-01F1335AADCA}" type="slidenum">
              <a:rPr lang="en-US"/>
              <a:pPr>
                <a:defRPr/>
              </a:pPr>
              <a:t>‹#›</a:t>
            </a:fld>
            <a:endParaRPr lang="en-US"/>
          </a:p>
        </p:txBody>
      </p:sp>
    </p:spTree>
    <p:extLst>
      <p:ext uri="{BB962C8B-B14F-4D97-AF65-F5344CB8AC3E}">
        <p14:creationId xmlns:p14="http://schemas.microsoft.com/office/powerpoint/2010/main" val="769673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datum 3"/>
          <p:cNvSpPr>
            <a:spLocks noGrp="1"/>
          </p:cNvSpPr>
          <p:nvPr>
            <p:ph type="dt" sz="half" idx="10"/>
          </p:nvPr>
        </p:nvSpPr>
        <p:spPr/>
        <p:txBody>
          <a:bodyPr/>
          <a:lstStyle>
            <a:lvl1pPr>
              <a:defRPr/>
            </a:lvl1pPr>
          </a:lstStyle>
          <a:p>
            <a:pPr>
              <a:defRPr/>
            </a:pPr>
            <a:fld id="{BC65852A-FE42-4C73-AB87-7BA5865EA7E8}" type="datetimeFigureOut">
              <a:rPr lang="en-US"/>
              <a:pPr>
                <a:defRPr/>
              </a:pPr>
              <a:t>4/10/2014</a:t>
            </a:fld>
            <a:endParaRPr lang="en-US"/>
          </a:p>
        </p:txBody>
      </p:sp>
      <p:sp>
        <p:nvSpPr>
          <p:cNvPr id="5" name="Zástupný symbol pro zápatí 4"/>
          <p:cNvSpPr>
            <a:spLocks noGrp="1"/>
          </p:cNvSpPr>
          <p:nvPr>
            <p:ph type="ftr" sz="quarter" idx="11"/>
          </p:nvPr>
        </p:nvSpPr>
        <p:spPr/>
        <p:txBody>
          <a:bodyPr/>
          <a:lstStyle>
            <a:lvl1pPr>
              <a:defRPr/>
            </a:lvl1pPr>
          </a:lstStyle>
          <a:p>
            <a:pPr>
              <a:defRPr/>
            </a:pPr>
            <a:endParaRPr lang="en-US"/>
          </a:p>
        </p:txBody>
      </p:sp>
      <p:sp>
        <p:nvSpPr>
          <p:cNvPr id="6" name="Zástupný symbol pro číslo snímku 5"/>
          <p:cNvSpPr>
            <a:spLocks noGrp="1"/>
          </p:cNvSpPr>
          <p:nvPr>
            <p:ph type="sldNum" sz="quarter" idx="12"/>
          </p:nvPr>
        </p:nvSpPr>
        <p:spPr/>
        <p:txBody>
          <a:bodyPr/>
          <a:lstStyle>
            <a:lvl1pPr>
              <a:defRPr/>
            </a:lvl1pPr>
          </a:lstStyle>
          <a:p>
            <a:pPr>
              <a:defRPr/>
            </a:pPr>
            <a:fld id="{9311070F-21FD-459A-AB0E-0CD45269E7CB}" type="slidenum">
              <a:rPr lang="en-US"/>
              <a:pPr>
                <a:defRPr/>
              </a:pPr>
              <a:t>‹#›</a:t>
            </a:fld>
            <a:endParaRPr lang="en-US"/>
          </a:p>
        </p:txBody>
      </p:sp>
    </p:spTree>
    <p:extLst>
      <p:ext uri="{BB962C8B-B14F-4D97-AF65-F5344CB8AC3E}">
        <p14:creationId xmlns:p14="http://schemas.microsoft.com/office/powerpoint/2010/main" val="390517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541735" y="5875867"/>
            <a:ext cx="5829300" cy="1816100"/>
          </a:xfrm>
        </p:spPr>
        <p:txBody>
          <a:bodyPr anchor="t"/>
          <a:lstStyle>
            <a:lvl1pPr algn="l">
              <a:defRPr sz="4000" b="1" cap="all"/>
            </a:lvl1pPr>
          </a:lstStyle>
          <a:p>
            <a:r>
              <a:rPr lang="cs-CZ" smtClean="0"/>
              <a:t>Kliknutím lze upravit styl.</a:t>
            </a:r>
            <a:endParaRPr lang="en-US"/>
          </a:p>
        </p:txBody>
      </p:sp>
      <p:sp>
        <p:nvSpPr>
          <p:cNvPr id="3" name="Zástupný symbol pro text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lvl1pPr>
              <a:defRPr/>
            </a:lvl1pPr>
          </a:lstStyle>
          <a:p>
            <a:pPr>
              <a:defRPr/>
            </a:pPr>
            <a:fld id="{CFE66C3C-7D28-44C0-8AB1-8F7377D18A34}" type="datetimeFigureOut">
              <a:rPr lang="en-US"/>
              <a:pPr>
                <a:defRPr/>
              </a:pPr>
              <a:t>4/10/2014</a:t>
            </a:fld>
            <a:endParaRPr lang="en-US"/>
          </a:p>
        </p:txBody>
      </p:sp>
      <p:sp>
        <p:nvSpPr>
          <p:cNvPr id="5" name="Zástupný symbol pro zápatí 4"/>
          <p:cNvSpPr>
            <a:spLocks noGrp="1"/>
          </p:cNvSpPr>
          <p:nvPr>
            <p:ph type="ftr" sz="quarter" idx="11"/>
          </p:nvPr>
        </p:nvSpPr>
        <p:spPr/>
        <p:txBody>
          <a:bodyPr/>
          <a:lstStyle>
            <a:lvl1pPr>
              <a:defRPr/>
            </a:lvl1pPr>
          </a:lstStyle>
          <a:p>
            <a:pPr>
              <a:defRPr/>
            </a:pPr>
            <a:endParaRPr lang="en-US"/>
          </a:p>
        </p:txBody>
      </p:sp>
      <p:sp>
        <p:nvSpPr>
          <p:cNvPr id="6" name="Zástupný symbol pro číslo snímku 5"/>
          <p:cNvSpPr>
            <a:spLocks noGrp="1"/>
          </p:cNvSpPr>
          <p:nvPr>
            <p:ph type="sldNum" sz="quarter" idx="12"/>
          </p:nvPr>
        </p:nvSpPr>
        <p:spPr/>
        <p:txBody>
          <a:bodyPr/>
          <a:lstStyle>
            <a:lvl1pPr>
              <a:defRPr/>
            </a:lvl1pPr>
          </a:lstStyle>
          <a:p>
            <a:pPr>
              <a:defRPr/>
            </a:pPr>
            <a:fld id="{16EDB639-7580-400A-BDC2-A5F29E12002D}" type="slidenum">
              <a:rPr lang="en-US"/>
              <a:pPr>
                <a:defRPr/>
              </a:pPr>
              <a:t>‹#›</a:t>
            </a:fld>
            <a:endParaRPr lang="en-US"/>
          </a:p>
        </p:txBody>
      </p:sp>
    </p:spTree>
    <p:extLst>
      <p:ext uri="{BB962C8B-B14F-4D97-AF65-F5344CB8AC3E}">
        <p14:creationId xmlns:p14="http://schemas.microsoft.com/office/powerpoint/2010/main" val="373831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obsah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obsah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Zástupný symbol pro datum 3"/>
          <p:cNvSpPr>
            <a:spLocks noGrp="1"/>
          </p:cNvSpPr>
          <p:nvPr>
            <p:ph type="dt" sz="half" idx="10"/>
          </p:nvPr>
        </p:nvSpPr>
        <p:spPr/>
        <p:txBody>
          <a:bodyPr/>
          <a:lstStyle>
            <a:lvl1pPr>
              <a:defRPr/>
            </a:lvl1pPr>
          </a:lstStyle>
          <a:p>
            <a:pPr>
              <a:defRPr/>
            </a:pPr>
            <a:fld id="{147A90AD-3484-4E26-AAB5-13557F9EF703}" type="datetimeFigureOut">
              <a:rPr lang="en-US"/>
              <a:pPr>
                <a:defRPr/>
              </a:pPr>
              <a:t>4/10/2014</a:t>
            </a:fld>
            <a:endParaRPr lang="en-US"/>
          </a:p>
        </p:txBody>
      </p:sp>
      <p:sp>
        <p:nvSpPr>
          <p:cNvPr id="6" name="Zástupný symbol pro zápatí 4"/>
          <p:cNvSpPr>
            <a:spLocks noGrp="1"/>
          </p:cNvSpPr>
          <p:nvPr>
            <p:ph type="ftr" sz="quarter" idx="11"/>
          </p:nvPr>
        </p:nvSpPr>
        <p:spPr/>
        <p:txBody>
          <a:bodyPr/>
          <a:lstStyle>
            <a:lvl1pPr>
              <a:defRPr/>
            </a:lvl1pPr>
          </a:lstStyle>
          <a:p>
            <a:pPr>
              <a:defRPr/>
            </a:pPr>
            <a:endParaRPr lang="en-US"/>
          </a:p>
        </p:txBody>
      </p:sp>
      <p:sp>
        <p:nvSpPr>
          <p:cNvPr id="7" name="Zástupný symbol pro číslo snímku 5"/>
          <p:cNvSpPr>
            <a:spLocks noGrp="1"/>
          </p:cNvSpPr>
          <p:nvPr>
            <p:ph type="sldNum" sz="quarter" idx="12"/>
          </p:nvPr>
        </p:nvSpPr>
        <p:spPr/>
        <p:txBody>
          <a:bodyPr/>
          <a:lstStyle>
            <a:lvl1pPr>
              <a:defRPr/>
            </a:lvl1pPr>
          </a:lstStyle>
          <a:p>
            <a:pPr>
              <a:defRPr/>
            </a:pPr>
            <a:fld id="{9FE013E3-3BC8-40D4-8428-D6B16AF5EA34}" type="slidenum">
              <a:rPr lang="en-US"/>
              <a:pPr>
                <a:defRPr/>
              </a:pPr>
              <a:t>‹#›</a:t>
            </a:fld>
            <a:endParaRPr lang="en-US"/>
          </a:p>
        </p:txBody>
      </p:sp>
    </p:spTree>
    <p:extLst>
      <p:ext uri="{BB962C8B-B14F-4D97-AF65-F5344CB8AC3E}">
        <p14:creationId xmlns:p14="http://schemas.microsoft.com/office/powerpoint/2010/main" val="4027047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342900" y="366184"/>
            <a:ext cx="6172200" cy="1524000"/>
          </a:xfrm>
        </p:spPr>
        <p:txBody>
          <a:bodyPr/>
          <a:lstStyle>
            <a:lvl1pPr>
              <a:defRPr/>
            </a:lvl1pPr>
          </a:lstStyle>
          <a:p>
            <a:r>
              <a:rPr lang="cs-CZ" smtClean="0"/>
              <a:t>Kliknutím lze upravit styl.</a:t>
            </a:r>
            <a:endParaRPr lang="en-US"/>
          </a:p>
        </p:txBody>
      </p:sp>
      <p:sp>
        <p:nvSpPr>
          <p:cNvPr id="3" name="Zástupný symbol pro text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5" name="Zástupný symbol pro text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7" name="Zástupný symbol pro datum 3"/>
          <p:cNvSpPr>
            <a:spLocks noGrp="1"/>
          </p:cNvSpPr>
          <p:nvPr>
            <p:ph type="dt" sz="half" idx="10"/>
          </p:nvPr>
        </p:nvSpPr>
        <p:spPr/>
        <p:txBody>
          <a:bodyPr/>
          <a:lstStyle>
            <a:lvl1pPr>
              <a:defRPr/>
            </a:lvl1pPr>
          </a:lstStyle>
          <a:p>
            <a:pPr>
              <a:defRPr/>
            </a:pPr>
            <a:fld id="{33BFAE99-3197-4325-8FF9-523D7FCE9C25}" type="datetimeFigureOut">
              <a:rPr lang="en-US"/>
              <a:pPr>
                <a:defRPr/>
              </a:pPr>
              <a:t>4/10/2014</a:t>
            </a:fld>
            <a:endParaRPr lang="en-US"/>
          </a:p>
        </p:txBody>
      </p:sp>
      <p:sp>
        <p:nvSpPr>
          <p:cNvPr id="8" name="Zástupný symbol pro zápatí 4"/>
          <p:cNvSpPr>
            <a:spLocks noGrp="1"/>
          </p:cNvSpPr>
          <p:nvPr>
            <p:ph type="ftr" sz="quarter" idx="11"/>
          </p:nvPr>
        </p:nvSpPr>
        <p:spPr/>
        <p:txBody>
          <a:bodyPr/>
          <a:lstStyle>
            <a:lvl1pPr>
              <a:defRPr/>
            </a:lvl1pPr>
          </a:lstStyle>
          <a:p>
            <a:pPr>
              <a:defRPr/>
            </a:pPr>
            <a:endParaRPr lang="en-US"/>
          </a:p>
        </p:txBody>
      </p:sp>
      <p:sp>
        <p:nvSpPr>
          <p:cNvPr id="9" name="Zástupný symbol pro číslo snímku 5"/>
          <p:cNvSpPr>
            <a:spLocks noGrp="1"/>
          </p:cNvSpPr>
          <p:nvPr>
            <p:ph type="sldNum" sz="quarter" idx="12"/>
          </p:nvPr>
        </p:nvSpPr>
        <p:spPr/>
        <p:txBody>
          <a:bodyPr/>
          <a:lstStyle>
            <a:lvl1pPr>
              <a:defRPr/>
            </a:lvl1pPr>
          </a:lstStyle>
          <a:p>
            <a:pPr>
              <a:defRPr/>
            </a:pPr>
            <a:fld id="{A9AF68F4-BA1E-4962-934A-BE312E60E150}" type="slidenum">
              <a:rPr lang="en-US"/>
              <a:pPr>
                <a:defRPr/>
              </a:pPr>
              <a:t>‹#›</a:t>
            </a:fld>
            <a:endParaRPr lang="en-US"/>
          </a:p>
        </p:txBody>
      </p:sp>
    </p:spTree>
    <p:extLst>
      <p:ext uri="{BB962C8B-B14F-4D97-AF65-F5344CB8AC3E}">
        <p14:creationId xmlns:p14="http://schemas.microsoft.com/office/powerpoint/2010/main" val="4070790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en-US"/>
          </a:p>
        </p:txBody>
      </p:sp>
      <p:sp>
        <p:nvSpPr>
          <p:cNvPr id="3" name="Zástupný symbol pro datum 3"/>
          <p:cNvSpPr>
            <a:spLocks noGrp="1"/>
          </p:cNvSpPr>
          <p:nvPr>
            <p:ph type="dt" sz="half" idx="10"/>
          </p:nvPr>
        </p:nvSpPr>
        <p:spPr/>
        <p:txBody>
          <a:bodyPr/>
          <a:lstStyle>
            <a:lvl1pPr>
              <a:defRPr/>
            </a:lvl1pPr>
          </a:lstStyle>
          <a:p>
            <a:pPr>
              <a:defRPr/>
            </a:pPr>
            <a:fld id="{AA4BDF09-0F26-4546-BA5B-0CBD5C45551B}" type="datetimeFigureOut">
              <a:rPr lang="en-US"/>
              <a:pPr>
                <a:defRPr/>
              </a:pPr>
              <a:t>4/10/2014</a:t>
            </a:fld>
            <a:endParaRPr lang="en-US"/>
          </a:p>
        </p:txBody>
      </p:sp>
      <p:sp>
        <p:nvSpPr>
          <p:cNvPr id="4" name="Zástupný symbol pro zápatí 4"/>
          <p:cNvSpPr>
            <a:spLocks noGrp="1"/>
          </p:cNvSpPr>
          <p:nvPr>
            <p:ph type="ftr" sz="quarter" idx="11"/>
          </p:nvPr>
        </p:nvSpPr>
        <p:spPr/>
        <p:txBody>
          <a:bodyPr/>
          <a:lstStyle>
            <a:lvl1pPr>
              <a:defRPr/>
            </a:lvl1pPr>
          </a:lstStyle>
          <a:p>
            <a:pPr>
              <a:defRPr/>
            </a:pPr>
            <a:endParaRPr lang="en-US"/>
          </a:p>
        </p:txBody>
      </p:sp>
      <p:sp>
        <p:nvSpPr>
          <p:cNvPr id="5" name="Zástupný symbol pro číslo snímku 5"/>
          <p:cNvSpPr>
            <a:spLocks noGrp="1"/>
          </p:cNvSpPr>
          <p:nvPr>
            <p:ph type="sldNum" sz="quarter" idx="12"/>
          </p:nvPr>
        </p:nvSpPr>
        <p:spPr/>
        <p:txBody>
          <a:bodyPr/>
          <a:lstStyle>
            <a:lvl1pPr>
              <a:defRPr/>
            </a:lvl1pPr>
          </a:lstStyle>
          <a:p>
            <a:pPr>
              <a:defRPr/>
            </a:pPr>
            <a:fld id="{68F9D917-5136-4879-81CE-288CE7186282}" type="slidenum">
              <a:rPr lang="en-US"/>
              <a:pPr>
                <a:defRPr/>
              </a:pPr>
              <a:t>‹#›</a:t>
            </a:fld>
            <a:endParaRPr lang="en-US"/>
          </a:p>
        </p:txBody>
      </p:sp>
    </p:spTree>
    <p:extLst>
      <p:ext uri="{BB962C8B-B14F-4D97-AF65-F5344CB8AC3E}">
        <p14:creationId xmlns:p14="http://schemas.microsoft.com/office/powerpoint/2010/main" val="969878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3"/>
          <p:cNvSpPr>
            <a:spLocks noGrp="1"/>
          </p:cNvSpPr>
          <p:nvPr>
            <p:ph type="dt" sz="half" idx="10"/>
          </p:nvPr>
        </p:nvSpPr>
        <p:spPr/>
        <p:txBody>
          <a:bodyPr/>
          <a:lstStyle>
            <a:lvl1pPr>
              <a:defRPr/>
            </a:lvl1pPr>
          </a:lstStyle>
          <a:p>
            <a:pPr>
              <a:defRPr/>
            </a:pPr>
            <a:fld id="{DBF9D655-655B-4002-BB23-2ED9322A3B36}" type="datetimeFigureOut">
              <a:rPr lang="en-US"/>
              <a:pPr>
                <a:defRPr/>
              </a:pPr>
              <a:t>4/10/2014</a:t>
            </a:fld>
            <a:endParaRPr lang="en-US"/>
          </a:p>
        </p:txBody>
      </p:sp>
      <p:sp>
        <p:nvSpPr>
          <p:cNvPr id="3" name="Zástupný symbol pro zápatí 4"/>
          <p:cNvSpPr>
            <a:spLocks noGrp="1"/>
          </p:cNvSpPr>
          <p:nvPr>
            <p:ph type="ftr" sz="quarter" idx="11"/>
          </p:nvPr>
        </p:nvSpPr>
        <p:spPr/>
        <p:txBody>
          <a:bodyPr/>
          <a:lstStyle>
            <a:lvl1pPr>
              <a:defRPr/>
            </a:lvl1pPr>
          </a:lstStyle>
          <a:p>
            <a:pPr>
              <a:defRPr/>
            </a:pPr>
            <a:endParaRPr lang="en-US"/>
          </a:p>
        </p:txBody>
      </p:sp>
      <p:sp>
        <p:nvSpPr>
          <p:cNvPr id="4" name="Zástupný symbol pro číslo snímku 5"/>
          <p:cNvSpPr>
            <a:spLocks noGrp="1"/>
          </p:cNvSpPr>
          <p:nvPr>
            <p:ph type="sldNum" sz="quarter" idx="12"/>
          </p:nvPr>
        </p:nvSpPr>
        <p:spPr/>
        <p:txBody>
          <a:bodyPr/>
          <a:lstStyle>
            <a:lvl1pPr>
              <a:defRPr/>
            </a:lvl1pPr>
          </a:lstStyle>
          <a:p>
            <a:pPr>
              <a:defRPr/>
            </a:pPr>
            <a:fld id="{2AF946E6-F55A-4CF4-B3EC-B7059D8CAD46}" type="slidenum">
              <a:rPr lang="en-US"/>
              <a:pPr>
                <a:defRPr/>
              </a:pPr>
              <a:t>‹#›</a:t>
            </a:fld>
            <a:endParaRPr lang="en-US"/>
          </a:p>
        </p:txBody>
      </p:sp>
    </p:spTree>
    <p:extLst>
      <p:ext uri="{BB962C8B-B14F-4D97-AF65-F5344CB8AC3E}">
        <p14:creationId xmlns:p14="http://schemas.microsoft.com/office/powerpoint/2010/main" val="2403938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342900" y="364067"/>
            <a:ext cx="2256235" cy="1549400"/>
          </a:xfrm>
        </p:spPr>
        <p:txBody>
          <a:bodyPr anchor="b"/>
          <a:lstStyle>
            <a:lvl1pPr algn="l">
              <a:defRPr sz="2000" b="1"/>
            </a:lvl1pPr>
          </a:lstStyle>
          <a:p>
            <a:r>
              <a:rPr lang="cs-CZ" smtClean="0"/>
              <a:t>Kliknutím lze upravit styl.</a:t>
            </a:r>
            <a:endParaRPr lang="en-US"/>
          </a:p>
        </p:txBody>
      </p:sp>
      <p:sp>
        <p:nvSpPr>
          <p:cNvPr id="3" name="Zástupný symbol pro obsah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4" name="Zástupný symbol pro text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3"/>
          <p:cNvSpPr>
            <a:spLocks noGrp="1"/>
          </p:cNvSpPr>
          <p:nvPr>
            <p:ph type="dt" sz="half" idx="10"/>
          </p:nvPr>
        </p:nvSpPr>
        <p:spPr/>
        <p:txBody>
          <a:bodyPr/>
          <a:lstStyle>
            <a:lvl1pPr>
              <a:defRPr/>
            </a:lvl1pPr>
          </a:lstStyle>
          <a:p>
            <a:pPr>
              <a:defRPr/>
            </a:pPr>
            <a:fld id="{B55DBF6F-F2EA-49C4-A4AF-B3ED6AF8EAC6}" type="datetimeFigureOut">
              <a:rPr lang="en-US"/>
              <a:pPr>
                <a:defRPr/>
              </a:pPr>
              <a:t>4/10/2014</a:t>
            </a:fld>
            <a:endParaRPr lang="en-US"/>
          </a:p>
        </p:txBody>
      </p:sp>
      <p:sp>
        <p:nvSpPr>
          <p:cNvPr id="6" name="Zástupný symbol pro zápatí 4"/>
          <p:cNvSpPr>
            <a:spLocks noGrp="1"/>
          </p:cNvSpPr>
          <p:nvPr>
            <p:ph type="ftr" sz="quarter" idx="11"/>
          </p:nvPr>
        </p:nvSpPr>
        <p:spPr/>
        <p:txBody>
          <a:bodyPr/>
          <a:lstStyle>
            <a:lvl1pPr>
              <a:defRPr/>
            </a:lvl1pPr>
          </a:lstStyle>
          <a:p>
            <a:pPr>
              <a:defRPr/>
            </a:pPr>
            <a:endParaRPr lang="en-US"/>
          </a:p>
        </p:txBody>
      </p:sp>
      <p:sp>
        <p:nvSpPr>
          <p:cNvPr id="7" name="Zástupný symbol pro číslo snímku 5"/>
          <p:cNvSpPr>
            <a:spLocks noGrp="1"/>
          </p:cNvSpPr>
          <p:nvPr>
            <p:ph type="sldNum" sz="quarter" idx="12"/>
          </p:nvPr>
        </p:nvSpPr>
        <p:spPr/>
        <p:txBody>
          <a:bodyPr/>
          <a:lstStyle>
            <a:lvl1pPr>
              <a:defRPr/>
            </a:lvl1pPr>
          </a:lstStyle>
          <a:p>
            <a:pPr>
              <a:defRPr/>
            </a:pPr>
            <a:fld id="{5632D6FF-B3BF-4F43-8BB8-878E810BE8AD}" type="slidenum">
              <a:rPr lang="en-US"/>
              <a:pPr>
                <a:defRPr/>
              </a:pPr>
              <a:t>‹#›</a:t>
            </a:fld>
            <a:endParaRPr lang="en-US"/>
          </a:p>
        </p:txBody>
      </p:sp>
    </p:spTree>
    <p:extLst>
      <p:ext uri="{BB962C8B-B14F-4D97-AF65-F5344CB8AC3E}">
        <p14:creationId xmlns:p14="http://schemas.microsoft.com/office/powerpoint/2010/main" val="3328909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344216" y="6400800"/>
            <a:ext cx="4114800" cy="755651"/>
          </a:xfrm>
        </p:spPr>
        <p:txBody>
          <a:bodyPr anchor="b"/>
          <a:lstStyle>
            <a:lvl1pPr algn="l">
              <a:defRPr sz="2000" b="1"/>
            </a:lvl1pPr>
          </a:lstStyle>
          <a:p>
            <a:r>
              <a:rPr lang="cs-CZ" smtClean="0"/>
              <a:t>Kliknutím lze upravit styl.</a:t>
            </a:r>
            <a:endParaRPr lang="en-US"/>
          </a:p>
        </p:txBody>
      </p:sp>
      <p:sp>
        <p:nvSpPr>
          <p:cNvPr id="3" name="Zástupný symbol pro obrázek 2"/>
          <p:cNvSpPr>
            <a:spLocks noGrp="1"/>
          </p:cNvSpPr>
          <p:nvPr>
            <p:ph type="pic" idx="1"/>
          </p:nvPr>
        </p:nvSpPr>
        <p:spPr>
          <a:xfrm>
            <a:off x="1344216" y="817033"/>
            <a:ext cx="4114800" cy="5486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Zástupný symbol pro text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3"/>
          <p:cNvSpPr>
            <a:spLocks noGrp="1"/>
          </p:cNvSpPr>
          <p:nvPr>
            <p:ph type="dt" sz="half" idx="10"/>
          </p:nvPr>
        </p:nvSpPr>
        <p:spPr/>
        <p:txBody>
          <a:bodyPr/>
          <a:lstStyle>
            <a:lvl1pPr>
              <a:defRPr/>
            </a:lvl1pPr>
          </a:lstStyle>
          <a:p>
            <a:pPr>
              <a:defRPr/>
            </a:pPr>
            <a:fld id="{C49973F4-F26B-4589-B204-C283C027649C}" type="datetimeFigureOut">
              <a:rPr lang="en-US"/>
              <a:pPr>
                <a:defRPr/>
              </a:pPr>
              <a:t>4/10/2014</a:t>
            </a:fld>
            <a:endParaRPr lang="en-US"/>
          </a:p>
        </p:txBody>
      </p:sp>
      <p:sp>
        <p:nvSpPr>
          <p:cNvPr id="6" name="Zástupný symbol pro zápatí 4"/>
          <p:cNvSpPr>
            <a:spLocks noGrp="1"/>
          </p:cNvSpPr>
          <p:nvPr>
            <p:ph type="ftr" sz="quarter" idx="11"/>
          </p:nvPr>
        </p:nvSpPr>
        <p:spPr/>
        <p:txBody>
          <a:bodyPr/>
          <a:lstStyle>
            <a:lvl1pPr>
              <a:defRPr/>
            </a:lvl1pPr>
          </a:lstStyle>
          <a:p>
            <a:pPr>
              <a:defRPr/>
            </a:pPr>
            <a:endParaRPr lang="en-US"/>
          </a:p>
        </p:txBody>
      </p:sp>
      <p:sp>
        <p:nvSpPr>
          <p:cNvPr id="7" name="Zástupný symbol pro číslo snímku 5"/>
          <p:cNvSpPr>
            <a:spLocks noGrp="1"/>
          </p:cNvSpPr>
          <p:nvPr>
            <p:ph type="sldNum" sz="quarter" idx="12"/>
          </p:nvPr>
        </p:nvSpPr>
        <p:spPr/>
        <p:txBody>
          <a:bodyPr/>
          <a:lstStyle>
            <a:lvl1pPr>
              <a:defRPr/>
            </a:lvl1pPr>
          </a:lstStyle>
          <a:p>
            <a:pPr>
              <a:defRPr/>
            </a:pPr>
            <a:fld id="{BF9CAC4E-DC19-4771-BD93-78887A9A290B}" type="slidenum">
              <a:rPr lang="en-US"/>
              <a:pPr>
                <a:defRPr/>
              </a:pPr>
              <a:t>‹#›</a:t>
            </a:fld>
            <a:endParaRPr lang="en-US"/>
          </a:p>
        </p:txBody>
      </p:sp>
    </p:spTree>
    <p:extLst>
      <p:ext uri="{BB962C8B-B14F-4D97-AF65-F5344CB8AC3E}">
        <p14:creationId xmlns:p14="http://schemas.microsoft.com/office/powerpoint/2010/main" val="500664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pro nadpis 1"/>
          <p:cNvSpPr>
            <a:spLocks noGrp="1"/>
          </p:cNvSpPr>
          <p:nvPr>
            <p:ph type="title"/>
          </p:nvPr>
        </p:nvSpPr>
        <p:spPr bwMode="auto">
          <a:xfrm>
            <a:off x="342900" y="366713"/>
            <a:ext cx="6172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cs-CZ" altLang="en-US" smtClean="0"/>
              <a:t>Kliknutím lze upravit styl.</a:t>
            </a:r>
            <a:endParaRPr lang="en-US" altLang="en-US" smtClean="0"/>
          </a:p>
        </p:txBody>
      </p:sp>
      <p:sp>
        <p:nvSpPr>
          <p:cNvPr id="1027" name="Zástupný symbol pro text 2"/>
          <p:cNvSpPr>
            <a:spLocks noGrp="1"/>
          </p:cNvSpPr>
          <p:nvPr>
            <p:ph type="body" idx="1"/>
          </p:nvPr>
        </p:nvSpPr>
        <p:spPr bwMode="auto">
          <a:xfrm>
            <a:off x="342900" y="2133600"/>
            <a:ext cx="6172200" cy="603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cs-CZ" altLang="en-US" smtClean="0"/>
              <a:t>Kliknutím lze upravit styly předlohy textu.</a:t>
            </a:r>
          </a:p>
          <a:p>
            <a:pPr lvl="1"/>
            <a:r>
              <a:rPr lang="cs-CZ" altLang="en-US" smtClean="0"/>
              <a:t>Druhá úroveň</a:t>
            </a:r>
          </a:p>
          <a:p>
            <a:pPr lvl="2"/>
            <a:r>
              <a:rPr lang="cs-CZ" altLang="en-US" smtClean="0"/>
              <a:t>Třetí úroveň</a:t>
            </a:r>
          </a:p>
          <a:p>
            <a:pPr lvl="3"/>
            <a:r>
              <a:rPr lang="cs-CZ" altLang="en-US" smtClean="0"/>
              <a:t>Čtvrtá úroveň</a:t>
            </a:r>
          </a:p>
          <a:p>
            <a:pPr lvl="4"/>
            <a:r>
              <a:rPr lang="cs-CZ" altLang="en-US" smtClean="0"/>
              <a:t>Pátá úroveň</a:t>
            </a:r>
            <a:endParaRPr lang="en-US" altLang="en-US" smtClean="0"/>
          </a:p>
        </p:txBody>
      </p:sp>
      <p:sp>
        <p:nvSpPr>
          <p:cNvPr id="4" name="Zástupný symbol pro datum 3"/>
          <p:cNvSpPr>
            <a:spLocks noGrp="1"/>
          </p:cNvSpPr>
          <p:nvPr>
            <p:ph type="dt" sz="half" idx="2"/>
          </p:nvPr>
        </p:nvSpPr>
        <p:spPr>
          <a:xfrm>
            <a:off x="342900" y="8475663"/>
            <a:ext cx="1600200" cy="48577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93161DB-50C2-429A-841B-9754CCB4C755}" type="datetimeFigureOut">
              <a:rPr lang="en-US"/>
              <a:pPr>
                <a:defRPr/>
              </a:pPr>
              <a:t>4/10/2014</a:t>
            </a:fld>
            <a:endParaRPr lang="en-US"/>
          </a:p>
        </p:txBody>
      </p:sp>
      <p:sp>
        <p:nvSpPr>
          <p:cNvPr id="5" name="Zástupný symbol pro zápatí 4"/>
          <p:cNvSpPr>
            <a:spLocks noGrp="1"/>
          </p:cNvSpPr>
          <p:nvPr>
            <p:ph type="ftr" sz="quarter" idx="3"/>
          </p:nvPr>
        </p:nvSpPr>
        <p:spPr>
          <a:xfrm>
            <a:off x="2343150" y="8475663"/>
            <a:ext cx="2171700" cy="48577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Zástupný symbol pro číslo snímku 5"/>
          <p:cNvSpPr>
            <a:spLocks noGrp="1"/>
          </p:cNvSpPr>
          <p:nvPr>
            <p:ph type="sldNum" sz="quarter" idx="4"/>
          </p:nvPr>
        </p:nvSpPr>
        <p:spPr>
          <a:xfrm>
            <a:off x="4914900" y="8475663"/>
            <a:ext cx="1600200" cy="4857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C5FABB5-F3EA-483D-8775-85D03205C44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13" Type="http://schemas.microsoft.com/office/2007/relationships/hdphoto" Target="../media/hdphoto4.wdp"/><Relationship Id="rId18" Type="http://schemas.openxmlformats.org/officeDocument/2006/relationships/image" Target="../media/image6.jpeg"/><Relationship Id="rId3" Type="http://schemas.openxmlformats.org/officeDocument/2006/relationships/chart" Target="../charts/chart2.xml"/><Relationship Id="rId7" Type="http://schemas.microsoft.com/office/2007/relationships/hdphoto" Target="../media/hdphoto2.wdp"/><Relationship Id="rId12" Type="http://schemas.openxmlformats.org/officeDocument/2006/relationships/image" Target="../media/image4.jpeg"/><Relationship Id="rId17" Type="http://schemas.microsoft.com/office/2007/relationships/hdphoto" Target="../media/hdphoto5.wdp"/><Relationship Id="rId2" Type="http://schemas.openxmlformats.org/officeDocument/2006/relationships/chart" Target="../charts/chart1.xml"/><Relationship Id="rId16"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chart" Target="../charts/chart4.xml"/><Relationship Id="rId5" Type="http://schemas.microsoft.com/office/2007/relationships/hdphoto" Target="../media/hdphoto1.wdp"/><Relationship Id="rId15" Type="http://schemas.openxmlformats.org/officeDocument/2006/relationships/chart" Target="../charts/chart6.xml"/><Relationship Id="rId10" Type="http://schemas.openxmlformats.org/officeDocument/2006/relationships/chart" Target="../charts/chart3.xml"/><Relationship Id="rId19" Type="http://schemas.microsoft.com/office/2007/relationships/hdphoto" Target="../media/hdphoto6.wdp"/><Relationship Id="rId4" Type="http://schemas.openxmlformats.org/officeDocument/2006/relationships/image" Target="../media/image1.jpeg"/><Relationship Id="rId9" Type="http://schemas.microsoft.com/office/2007/relationships/hdphoto" Target="../media/hdphoto3.wdp"/><Relationship Id="rId14"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763" y="-1588"/>
            <a:ext cx="6858000" cy="8968295"/>
            <a:chOff x="4763" y="-1588"/>
            <a:chExt cx="6858000" cy="8968295"/>
          </a:xfrm>
        </p:grpSpPr>
        <p:graphicFrame>
          <p:nvGraphicFramePr>
            <p:cNvPr id="13" name="Graf 5"/>
            <p:cNvGraphicFramePr>
              <a:graphicFrameLocks noChangeAspect="1"/>
            </p:cNvGraphicFramePr>
            <p:nvPr>
              <p:extLst>
                <p:ext uri="{D42A27DB-BD31-4B8C-83A1-F6EECF244321}">
                  <p14:modId xmlns:p14="http://schemas.microsoft.com/office/powerpoint/2010/main" val="837940921"/>
                </p:ext>
              </p:extLst>
            </p:nvPr>
          </p:nvGraphicFramePr>
          <p:xfrm>
            <a:off x="3478383" y="5282064"/>
            <a:ext cx="3141492" cy="197983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Graf 11"/>
            <p:cNvGraphicFramePr>
              <a:graphicFrameLocks noChangeAspect="1"/>
            </p:cNvGraphicFramePr>
            <p:nvPr>
              <p:extLst>
                <p:ext uri="{D42A27DB-BD31-4B8C-83A1-F6EECF244321}">
                  <p14:modId xmlns:p14="http://schemas.microsoft.com/office/powerpoint/2010/main" val="928817401"/>
                </p:ext>
              </p:extLst>
            </p:nvPr>
          </p:nvGraphicFramePr>
          <p:xfrm>
            <a:off x="379413" y="5292395"/>
            <a:ext cx="3141492" cy="1979839"/>
          </p:xfrm>
          <a:graphic>
            <a:graphicData uri="http://schemas.openxmlformats.org/drawingml/2006/chart">
              <c:chart xmlns:c="http://schemas.openxmlformats.org/drawingml/2006/chart" xmlns:r="http://schemas.openxmlformats.org/officeDocument/2006/relationships" r:id="rId3"/>
            </a:graphicData>
          </a:graphic>
        </p:graphicFrame>
        <p:grpSp>
          <p:nvGrpSpPr>
            <p:cNvPr id="8194" name="Group 11"/>
            <p:cNvGrpSpPr>
              <a:grpSpLocks noChangeAspect="1"/>
            </p:cNvGrpSpPr>
            <p:nvPr/>
          </p:nvGrpSpPr>
          <p:grpSpPr bwMode="auto">
            <a:xfrm>
              <a:off x="835025" y="2105025"/>
              <a:ext cx="2527300" cy="477838"/>
              <a:chOff x="835025" y="2104528"/>
              <a:chExt cx="2413000" cy="457200"/>
            </a:xfrm>
          </p:grpSpPr>
          <p:pic>
            <p:nvPicPr>
              <p:cNvPr id="8273" name="Picture 4" descr="C:\Users\komisg\Desktop\Image57Crop1\Image57_StructuredIllumination_t01c1+2.tif"/>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16200000" flipH="1">
                <a:off x="1812925" y="1126628"/>
                <a:ext cx="4572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2" name="Straight Connector 18"/>
              <p:cNvCxnSpPr/>
              <p:nvPr/>
            </p:nvCxnSpPr>
            <p:spPr bwMode="auto">
              <a:xfrm>
                <a:off x="2711466" y="2505527"/>
                <a:ext cx="43803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195" name="TextBox 28"/>
            <p:cNvSpPr txBox="1">
              <a:spLocks noChangeArrowheads="1"/>
            </p:cNvSpPr>
            <p:nvPr/>
          </p:nvSpPr>
          <p:spPr bwMode="auto">
            <a:xfrm>
              <a:off x="4763" y="8027988"/>
              <a:ext cx="6858000"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just" eaLnBrk="1" hangingPunct="1">
                <a:spcBef>
                  <a:spcPct val="0"/>
                </a:spcBef>
                <a:buFontTx/>
                <a:buNone/>
              </a:pPr>
              <a:r>
                <a:rPr lang="en-US" altLang="en-US" sz="900" b="1" dirty="0">
                  <a:latin typeface="+mn-lt"/>
                  <a:cs typeface="Times New Roman" panose="02020603050405020304" pitchFamily="18" charset="0"/>
                </a:rPr>
                <a:t>Figure </a:t>
              </a:r>
              <a:r>
                <a:rPr lang="cs-CZ" altLang="en-US" sz="900" b="1" dirty="0">
                  <a:latin typeface="+mn-lt"/>
                  <a:cs typeface="Times New Roman" panose="02020603050405020304" pitchFamily="18" charset="0"/>
                </a:rPr>
                <a:t>S</a:t>
              </a:r>
              <a:r>
                <a:rPr lang="en-US" altLang="en-US" sz="900" b="1" dirty="0">
                  <a:latin typeface="+mn-lt"/>
                  <a:cs typeface="Times New Roman" panose="02020603050405020304" pitchFamily="18" charset="0"/>
                </a:rPr>
                <a:t>7. </a:t>
              </a:r>
              <a:r>
                <a:rPr lang="en-US" altLang="en-US" sz="900" dirty="0" smtClean="0">
                  <a:latin typeface="+mn-lt"/>
                  <a:cs typeface="Times New Roman" panose="02020603050405020304" pitchFamily="18" charset="0"/>
                </a:rPr>
                <a:t>A </a:t>
              </a:r>
              <a:r>
                <a:rPr lang="en-US" altLang="en-US" sz="900" dirty="0" smtClean="0">
                  <a:latin typeface="+mn-lt"/>
                  <a:cs typeface="Times New Roman" panose="02020603050405020304" pitchFamily="18" charset="0"/>
                </a:rPr>
                <a:t>to </a:t>
              </a:r>
              <a:r>
                <a:rPr lang="en-US" altLang="en-US" sz="900" dirty="0" smtClean="0">
                  <a:latin typeface="+mn-lt"/>
                  <a:cs typeface="Times New Roman" panose="02020603050405020304" pitchFamily="18" charset="0"/>
                </a:rPr>
                <a:t>F</a:t>
              </a:r>
              <a:r>
                <a:rPr lang="cs-CZ" altLang="en-US" sz="900" dirty="0" smtClean="0">
                  <a:latin typeface="+mn-lt"/>
                  <a:cs typeface="Times New Roman" panose="02020603050405020304" pitchFamily="18" charset="0"/>
                </a:rPr>
                <a:t>,</a:t>
              </a:r>
              <a:r>
                <a:rPr lang="en-US" altLang="en-US" sz="900" b="1" dirty="0" smtClean="0">
                  <a:latin typeface="+mn-lt"/>
                  <a:cs typeface="Times New Roman" panose="02020603050405020304" pitchFamily="18" charset="0"/>
                </a:rPr>
                <a:t> </a:t>
              </a:r>
              <a:r>
                <a:rPr lang="en-US" altLang="en-US" sz="900" dirty="0" smtClean="0">
                  <a:latin typeface="+mn-lt"/>
                  <a:cs typeface="Times New Roman" panose="02020603050405020304" pitchFamily="18" charset="0"/>
                </a:rPr>
                <a:t>Longitudinal</a:t>
              </a:r>
              <a:r>
                <a:rPr lang="en-US" altLang="en-US" sz="900" b="1" dirty="0" smtClean="0">
                  <a:latin typeface="+mn-lt"/>
                  <a:cs typeface="Times New Roman" panose="02020603050405020304" pitchFamily="18" charset="0"/>
                </a:rPr>
                <a:t> </a:t>
              </a:r>
              <a:r>
                <a:rPr lang="en-US" altLang="en-US" sz="900" dirty="0">
                  <a:latin typeface="+mn-lt"/>
                  <a:cs typeface="Times New Roman" panose="02020603050405020304" pitchFamily="18" charset="0"/>
                </a:rPr>
                <a:t>line </a:t>
              </a:r>
              <a:r>
                <a:rPr lang="en-US" altLang="en-US" sz="900" dirty="0" smtClean="0">
                  <a:latin typeface="+mn-lt"/>
                  <a:cs typeface="Times New Roman" panose="02020603050405020304" pitchFamily="18" charset="0"/>
                </a:rPr>
                <a:t>profiles of absolute fluorescence intensity </a:t>
              </a:r>
              <a:r>
                <a:rPr lang="en-US" altLang="en-US" sz="900" dirty="0">
                  <a:latin typeface="+mn-lt"/>
                  <a:cs typeface="Times New Roman" panose="02020603050405020304" pitchFamily="18" charset="0"/>
                </a:rPr>
                <a:t>along bundle shown in Fig. 7B corresponding to selected time frames from a hypocotyl epidermal cell of </a:t>
              </a:r>
              <a:r>
                <a:rPr lang="en-US" altLang="en-US" sz="900" i="1" dirty="0">
                  <a:latin typeface="+mn-lt"/>
                  <a:cs typeface="Times New Roman" panose="02020603050405020304" pitchFamily="18" charset="0"/>
                </a:rPr>
                <a:t>mpk4</a:t>
              </a:r>
              <a:r>
                <a:rPr lang="en-US" altLang="en-US" sz="900" dirty="0">
                  <a:latin typeface="+mn-lt"/>
                  <a:cs typeface="Times New Roman" panose="02020603050405020304" pitchFamily="18" charset="0"/>
                </a:rPr>
                <a:t> mutant expressing GFP-MBD microtubule marker. For ease of inspection the respective frames were copied from Fig. </a:t>
              </a:r>
              <a:r>
                <a:rPr lang="en-US" altLang="en-US" sz="900" dirty="0" smtClean="0">
                  <a:latin typeface="+mn-lt"/>
                  <a:cs typeface="Times New Roman" panose="02020603050405020304" pitchFamily="18" charset="0"/>
                </a:rPr>
                <a:t>7B </a:t>
              </a:r>
              <a:r>
                <a:rPr lang="en-US" altLang="en-US" sz="900" dirty="0">
                  <a:latin typeface="+mn-lt"/>
                  <a:cs typeface="Times New Roman" panose="02020603050405020304" pitchFamily="18" charset="0"/>
                </a:rPr>
                <a:t>and repeated underneath each respective profile. Full and outlined black arrowheads in graphs correspond to full and outlined white arrows in frames (see also Video S3). Full red arrowhead in both graphs and stills corresponds to single </a:t>
              </a:r>
              <a:r>
                <a:rPr lang="en-US" altLang="en-US" sz="900" dirty="0" smtClean="0">
                  <a:latin typeface="+mn-lt"/>
                  <a:cs typeface="Times New Roman" panose="02020603050405020304" pitchFamily="18" charset="0"/>
                </a:rPr>
                <a:t>microtubule growing from its </a:t>
              </a:r>
              <a:r>
                <a:rPr lang="en-US" altLang="en-US" sz="900" dirty="0">
                  <a:latin typeface="+mn-lt"/>
                  <a:cs typeface="Times New Roman" panose="02020603050405020304" pitchFamily="18" charset="0"/>
                </a:rPr>
                <a:t>plus </a:t>
              </a:r>
              <a:r>
                <a:rPr lang="en-US" altLang="en-US" sz="900" dirty="0" smtClean="0">
                  <a:latin typeface="+mn-lt"/>
                  <a:cs typeface="Times New Roman" panose="02020603050405020304" pitchFamily="18" charset="0"/>
                </a:rPr>
                <a:t>end as it emerges </a:t>
              </a:r>
              <a:r>
                <a:rPr lang="en-US" altLang="en-US" sz="900" dirty="0">
                  <a:latin typeface="+mn-lt"/>
                  <a:cs typeface="Times New Roman" panose="02020603050405020304" pitchFamily="18" charset="0"/>
                </a:rPr>
                <a:t>from the tip of the bundle. </a:t>
              </a:r>
              <a:r>
                <a:rPr lang="en-US" altLang="en-US" sz="900" dirty="0">
                  <a:latin typeface="+mn-lt"/>
                  <a:cs typeface="Times New Roman" panose="02020603050405020304" pitchFamily="18" charset="0"/>
                </a:rPr>
                <a:t>Numbers on the top right corner of graphs and bottom left corners of stills are in </a:t>
              </a:r>
              <a:r>
                <a:rPr lang="en-US" altLang="en-US" sz="900" dirty="0" err="1">
                  <a:latin typeface="+mn-lt"/>
                  <a:cs typeface="Times New Roman" panose="02020603050405020304" pitchFamily="18" charset="0"/>
                </a:rPr>
                <a:t>min:sec.msec</a:t>
              </a:r>
              <a:r>
                <a:rPr lang="en-US" altLang="en-US" sz="900" dirty="0" smtClean="0">
                  <a:latin typeface="+mn-lt"/>
                  <a:cs typeface="Times New Roman" panose="02020603050405020304" pitchFamily="18" charset="0"/>
                </a:rPr>
                <a:t>.</a:t>
              </a:r>
              <a:r>
                <a:rPr lang="cs-CZ" altLang="en-US" sz="900" dirty="0" smtClean="0">
                  <a:latin typeface="+mn-lt"/>
                  <a:cs typeface="Times New Roman" panose="02020603050405020304" pitchFamily="18" charset="0"/>
                </a:rPr>
                <a:t> B</a:t>
              </a:r>
              <a:r>
                <a:rPr lang="en-US" altLang="en-US" sz="900" dirty="0" err="1" smtClean="0">
                  <a:latin typeface="+mn-lt"/>
                  <a:cs typeface="Times New Roman" panose="02020603050405020304" pitchFamily="18" charset="0"/>
                </a:rPr>
                <a:t>ar</a:t>
              </a:r>
              <a:r>
                <a:rPr lang="en-US" altLang="en-US" sz="900" dirty="0" smtClean="0">
                  <a:latin typeface="+mn-lt"/>
                  <a:cs typeface="Times New Roman" panose="02020603050405020304" pitchFamily="18" charset="0"/>
                </a:rPr>
                <a:t> </a:t>
              </a:r>
              <a:r>
                <a:rPr lang="cs-CZ" altLang="en-US" sz="900" dirty="0" smtClean="0">
                  <a:latin typeface="+mn-lt"/>
                  <a:cs typeface="Times New Roman" panose="02020603050405020304" pitchFamily="18" charset="0"/>
                </a:rPr>
                <a:t>=</a:t>
              </a:r>
              <a:r>
                <a:rPr lang="en-US" altLang="en-US" sz="900" dirty="0" smtClean="0">
                  <a:latin typeface="+mn-lt"/>
                  <a:cs typeface="Times New Roman" panose="02020603050405020304" pitchFamily="18" charset="0"/>
                </a:rPr>
                <a:t> </a:t>
              </a:r>
              <a:r>
                <a:rPr lang="en-US" altLang="en-US" sz="900" dirty="0">
                  <a:latin typeface="+mn-lt"/>
                  <a:cs typeface="Times New Roman" panose="02020603050405020304" pitchFamily="18" charset="0"/>
                </a:rPr>
                <a:t>2 </a:t>
              </a:r>
              <a:r>
                <a:rPr lang="el-GR" altLang="en-US" sz="900" dirty="0">
                  <a:latin typeface="+mn-lt"/>
                  <a:cs typeface="Times New Roman" pitchFamily="18" charset="0"/>
                </a:rPr>
                <a:t>μ</a:t>
              </a:r>
              <a:r>
                <a:rPr lang="en-US" altLang="en-US" sz="900" dirty="0" smtClean="0">
                  <a:latin typeface="+mn-lt"/>
                  <a:cs typeface="Times New Roman" pitchFamily="18" charset="0"/>
                </a:rPr>
                <a:t>m</a:t>
              </a:r>
              <a:r>
                <a:rPr lang="en-US" altLang="en-US" sz="900" dirty="0">
                  <a:latin typeface="+mn-lt"/>
                  <a:cs typeface="Times New Roman" pitchFamily="18" charset="0"/>
                </a:rPr>
                <a:t>. </a:t>
              </a:r>
            </a:p>
          </p:txBody>
        </p:sp>
        <p:sp>
          <p:nvSpPr>
            <p:cNvPr id="8249" name="TextBox 13"/>
            <p:cNvSpPr txBox="1">
              <a:spLocks noChangeArrowheads="1"/>
            </p:cNvSpPr>
            <p:nvPr/>
          </p:nvSpPr>
          <p:spPr bwMode="auto">
            <a:xfrm>
              <a:off x="5692465" y="5354629"/>
              <a:ext cx="692066" cy="26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2:41.608</a:t>
              </a:r>
            </a:p>
          </p:txBody>
        </p:sp>
        <p:sp>
          <p:nvSpPr>
            <p:cNvPr id="8250" name="TextBox 14"/>
            <p:cNvSpPr txBox="1">
              <a:spLocks noChangeArrowheads="1"/>
            </p:cNvSpPr>
            <p:nvPr/>
          </p:nvSpPr>
          <p:spPr bwMode="auto">
            <a:xfrm>
              <a:off x="2592442" y="5362566"/>
              <a:ext cx="690478" cy="261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1:04.647</a:t>
              </a:r>
            </a:p>
          </p:txBody>
        </p:sp>
        <p:sp>
          <p:nvSpPr>
            <p:cNvPr id="20" name="Isosceles Triangle 19"/>
            <p:cNvSpPr>
              <a:spLocks noChangeAspect="1"/>
            </p:cNvSpPr>
            <p:nvPr/>
          </p:nvSpPr>
          <p:spPr bwMode="auto">
            <a:xfrm rot="900000" flipH="1" flipV="1">
              <a:off x="1993439" y="5551456"/>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2" name="Isosceles Triangle 21"/>
            <p:cNvSpPr>
              <a:spLocks noChangeAspect="1"/>
            </p:cNvSpPr>
            <p:nvPr/>
          </p:nvSpPr>
          <p:spPr bwMode="auto">
            <a:xfrm rot="20700000" flipV="1">
              <a:off x="1525588" y="5524500"/>
              <a:ext cx="61912"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5" name="Isosceles Triangle 24"/>
            <p:cNvSpPr>
              <a:spLocks noChangeAspect="1"/>
            </p:cNvSpPr>
            <p:nvPr/>
          </p:nvSpPr>
          <p:spPr bwMode="auto">
            <a:xfrm rot="900000" flipH="1" flipV="1">
              <a:off x="4993516" y="5466469"/>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Isosceles Triangle 26"/>
            <p:cNvSpPr>
              <a:spLocks noChangeAspect="1"/>
            </p:cNvSpPr>
            <p:nvPr/>
          </p:nvSpPr>
          <p:spPr bwMode="auto">
            <a:xfrm rot="900000" flipH="1" flipV="1">
              <a:off x="5737225" y="6484938"/>
              <a:ext cx="63500" cy="107950"/>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Isosceles Triangle 32"/>
            <p:cNvSpPr>
              <a:spLocks noChangeAspect="1"/>
            </p:cNvSpPr>
            <p:nvPr/>
          </p:nvSpPr>
          <p:spPr bwMode="auto">
            <a:xfrm rot="20700000" flipV="1">
              <a:off x="4695163" y="5437188"/>
              <a:ext cx="61912"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8271" name="Picture 8" descr="C:\Users\komisg\Desktop\Image57Crop1\Image57_StructuredIllumination_t25c1+2.tif"/>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16200000" flipH="1">
              <a:off x="1861477" y="6397006"/>
              <a:ext cx="477799" cy="253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72" name="TextBox 50"/>
            <p:cNvSpPr txBox="1">
              <a:spLocks noChangeArrowheads="1"/>
            </p:cNvSpPr>
            <p:nvPr/>
          </p:nvSpPr>
          <p:spPr bwMode="auto">
            <a:xfrm>
              <a:off x="843642" y="7651634"/>
              <a:ext cx="647681" cy="24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000" b="1">
                  <a:solidFill>
                    <a:schemeClr val="bg1"/>
                  </a:solidFill>
                </a:rPr>
                <a:t>1:04.647</a:t>
              </a:r>
            </a:p>
          </p:txBody>
        </p:sp>
        <p:sp>
          <p:nvSpPr>
            <p:cNvPr id="85" name="Isosceles Triangle 84"/>
            <p:cNvSpPr>
              <a:spLocks noChangeAspect="1"/>
            </p:cNvSpPr>
            <p:nvPr/>
          </p:nvSpPr>
          <p:spPr bwMode="auto">
            <a:xfrm rot="900000" flipH="1" flipV="1">
              <a:off x="2129663" y="7491221"/>
              <a:ext cx="63500" cy="107949"/>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Isosceles Triangle 85"/>
            <p:cNvSpPr>
              <a:spLocks noChangeAspect="1"/>
            </p:cNvSpPr>
            <p:nvPr/>
          </p:nvSpPr>
          <p:spPr bwMode="auto">
            <a:xfrm rot="20700000" flipV="1">
              <a:off x="1498600" y="7456488"/>
              <a:ext cx="63500" cy="107949"/>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262" name="Group 40"/>
            <p:cNvGrpSpPr>
              <a:grpSpLocks/>
            </p:cNvGrpSpPr>
            <p:nvPr/>
          </p:nvGrpSpPr>
          <p:grpSpPr bwMode="auto">
            <a:xfrm>
              <a:off x="3879761" y="7423190"/>
              <a:ext cx="2531754" cy="477798"/>
              <a:chOff x="2690130" y="2859344"/>
              <a:chExt cx="1612136" cy="335452"/>
            </a:xfrm>
          </p:grpSpPr>
          <p:pic>
            <p:nvPicPr>
              <p:cNvPr id="8266" name="Picture 12" descr="C:\Users\komisg\Desktop\Image57Crop1\Image57_StructuredIllumination_t49c1+2.tif"/>
              <p:cNvPicPr>
                <a:picLocks noChangeAspect="1" noChangeArrowheads="1"/>
              </p:cNvPicPr>
              <p:nvPr/>
            </p:nvPicPr>
            <p:blipFill>
              <a:blip r:embed="rId8">
                <a:extLst>
                  <a:ext uri="{BEBA8EAE-BF5A-486C-A8C5-ECC9F3942E4B}">
                    <a14:imgProps xmlns:a14="http://schemas.microsoft.com/office/drawing/2010/main">
                      <a14:imgLayer r:embed="rId9">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16200000" flipH="1">
                <a:off x="3328472" y="2221002"/>
                <a:ext cx="335452" cy="161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67" name="TextBox 61"/>
              <p:cNvSpPr txBox="1">
                <a:spLocks noChangeArrowheads="1"/>
              </p:cNvSpPr>
              <p:nvPr/>
            </p:nvSpPr>
            <p:spPr bwMode="auto">
              <a:xfrm>
                <a:off x="2694612" y="3015481"/>
                <a:ext cx="412682" cy="172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b="1">
                    <a:solidFill>
                      <a:schemeClr val="bg1"/>
                    </a:solidFill>
                  </a:rPr>
                  <a:t>2:41.608</a:t>
                </a:r>
              </a:p>
            </p:txBody>
          </p:sp>
        </p:grpSp>
        <p:sp>
          <p:nvSpPr>
            <p:cNvPr id="89" name="Isosceles Triangle 88"/>
            <p:cNvSpPr>
              <a:spLocks noChangeAspect="1"/>
            </p:cNvSpPr>
            <p:nvPr/>
          </p:nvSpPr>
          <p:spPr bwMode="auto">
            <a:xfrm rot="900000" flipH="1" flipV="1">
              <a:off x="5688978" y="7545337"/>
              <a:ext cx="63500" cy="107951"/>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Isosceles Triangle 89"/>
            <p:cNvSpPr>
              <a:spLocks noChangeAspect="1"/>
            </p:cNvSpPr>
            <p:nvPr/>
          </p:nvSpPr>
          <p:spPr bwMode="auto">
            <a:xfrm rot="900000" flipH="1" flipV="1">
              <a:off x="5156199" y="7486650"/>
              <a:ext cx="63500" cy="107951"/>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Isosceles Triangle 90"/>
            <p:cNvSpPr>
              <a:spLocks noChangeAspect="1"/>
            </p:cNvSpPr>
            <p:nvPr/>
          </p:nvSpPr>
          <p:spPr bwMode="auto">
            <a:xfrm rot="20700000" flipV="1">
              <a:off x="4603065" y="7460005"/>
              <a:ext cx="63500" cy="106363"/>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58" name="TextBox 9"/>
            <p:cNvSpPr txBox="1">
              <a:spLocks noChangeArrowheads="1"/>
            </p:cNvSpPr>
            <p:nvPr/>
          </p:nvSpPr>
          <p:spPr bwMode="auto">
            <a:xfrm>
              <a:off x="451165" y="5264149"/>
              <a:ext cx="295239" cy="277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C</a:t>
              </a:r>
            </a:p>
          </p:txBody>
        </p:sp>
        <p:sp>
          <p:nvSpPr>
            <p:cNvPr id="8259" name="TextBox 9"/>
            <p:cNvSpPr txBox="1">
              <a:spLocks noChangeArrowheads="1"/>
            </p:cNvSpPr>
            <p:nvPr/>
          </p:nvSpPr>
          <p:spPr bwMode="auto">
            <a:xfrm>
              <a:off x="3576586" y="5240338"/>
              <a:ext cx="277778" cy="277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F</a:t>
              </a:r>
            </a:p>
          </p:txBody>
        </p:sp>
        <p:sp>
          <p:nvSpPr>
            <p:cNvPr id="8260" name="TextovéPole 124"/>
            <p:cNvSpPr txBox="1">
              <a:spLocks noChangeArrowheads="1"/>
            </p:cNvSpPr>
            <p:nvPr/>
          </p:nvSpPr>
          <p:spPr bwMode="auto">
            <a:xfrm>
              <a:off x="1471327" y="7199720"/>
              <a:ext cx="1232904" cy="24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sp>
          <p:nvSpPr>
            <p:cNvPr id="8261" name="TextovéPole 124"/>
            <p:cNvSpPr txBox="1">
              <a:spLocks noChangeArrowheads="1"/>
            </p:cNvSpPr>
            <p:nvPr/>
          </p:nvSpPr>
          <p:spPr bwMode="auto">
            <a:xfrm>
              <a:off x="4563506" y="7199720"/>
              <a:ext cx="1232904" cy="246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graphicFrame>
          <p:nvGraphicFramePr>
            <p:cNvPr id="5" name="Graf 13"/>
            <p:cNvGraphicFramePr>
              <a:graphicFrameLocks noChangeAspect="1"/>
            </p:cNvGraphicFramePr>
            <p:nvPr>
              <p:extLst>
                <p:ext uri="{D42A27DB-BD31-4B8C-83A1-F6EECF244321}">
                  <p14:modId xmlns:p14="http://schemas.microsoft.com/office/powerpoint/2010/main" val="2323013026"/>
                </p:ext>
              </p:extLst>
            </p:nvPr>
          </p:nvGraphicFramePr>
          <p:xfrm>
            <a:off x="379089" y="2643583"/>
            <a:ext cx="3141875" cy="1980000"/>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8" name="Graf 6"/>
            <p:cNvGraphicFramePr>
              <a:graphicFrameLocks noChangeAspect="1"/>
            </p:cNvGraphicFramePr>
            <p:nvPr>
              <p:extLst>
                <p:ext uri="{D42A27DB-BD31-4B8C-83A1-F6EECF244321}">
                  <p14:modId xmlns:p14="http://schemas.microsoft.com/office/powerpoint/2010/main" val="100796435"/>
                </p:ext>
              </p:extLst>
            </p:nvPr>
          </p:nvGraphicFramePr>
          <p:xfrm>
            <a:off x="3478423" y="2635166"/>
            <a:ext cx="3141875" cy="1980000"/>
          </p:xfrm>
          <a:graphic>
            <a:graphicData uri="http://schemas.openxmlformats.org/drawingml/2006/chart">
              <c:chart xmlns:c="http://schemas.openxmlformats.org/drawingml/2006/chart" xmlns:r="http://schemas.openxmlformats.org/officeDocument/2006/relationships" r:id="rId11"/>
            </a:graphicData>
          </a:graphic>
        </p:graphicFrame>
        <p:sp>
          <p:nvSpPr>
            <p:cNvPr id="8199" name="TextBox 9"/>
            <p:cNvSpPr txBox="1">
              <a:spLocks noChangeArrowheads="1"/>
            </p:cNvSpPr>
            <p:nvPr/>
          </p:nvSpPr>
          <p:spPr bwMode="auto">
            <a:xfrm>
              <a:off x="2700338" y="2728913"/>
              <a:ext cx="5810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32.325</a:t>
              </a:r>
            </a:p>
          </p:txBody>
        </p:sp>
        <p:sp>
          <p:nvSpPr>
            <p:cNvPr id="8200" name="TextBox 10"/>
            <p:cNvSpPr txBox="1">
              <a:spLocks noChangeArrowheads="1"/>
            </p:cNvSpPr>
            <p:nvPr/>
          </p:nvSpPr>
          <p:spPr bwMode="auto">
            <a:xfrm>
              <a:off x="5691188" y="2706688"/>
              <a:ext cx="6905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2:25.443</a:t>
              </a:r>
            </a:p>
          </p:txBody>
        </p:sp>
        <p:sp>
          <p:nvSpPr>
            <p:cNvPr id="19" name="Isosceles Triangle 18"/>
            <p:cNvSpPr>
              <a:spLocks noChangeAspect="1"/>
            </p:cNvSpPr>
            <p:nvPr/>
          </p:nvSpPr>
          <p:spPr>
            <a:xfrm rot="900000" flipH="1" flipV="1">
              <a:off x="1951038" y="2951573"/>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1" name="Isosceles Triangle 20"/>
            <p:cNvSpPr>
              <a:spLocks noChangeAspect="1"/>
            </p:cNvSpPr>
            <p:nvPr/>
          </p:nvSpPr>
          <p:spPr>
            <a:xfrm rot="20700000" flipV="1">
              <a:off x="1587675" y="2890663"/>
              <a:ext cx="61912"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Isosceles Triangle 23"/>
            <p:cNvSpPr>
              <a:spLocks noChangeAspect="1"/>
            </p:cNvSpPr>
            <p:nvPr/>
          </p:nvSpPr>
          <p:spPr>
            <a:xfrm rot="900000" flipH="1" flipV="1">
              <a:off x="5056759" y="2891409"/>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6" name="Isosceles Triangle 25"/>
            <p:cNvSpPr>
              <a:spLocks noChangeAspect="1"/>
            </p:cNvSpPr>
            <p:nvPr/>
          </p:nvSpPr>
          <p:spPr>
            <a:xfrm rot="900000" flipH="1" flipV="1">
              <a:off x="5646738" y="3857625"/>
              <a:ext cx="61912" cy="107950"/>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Isosceles Triangle 31"/>
            <p:cNvSpPr>
              <a:spLocks noChangeAspect="1"/>
            </p:cNvSpPr>
            <p:nvPr/>
          </p:nvSpPr>
          <p:spPr>
            <a:xfrm rot="20700000" flipV="1">
              <a:off x="4691944" y="2901305"/>
              <a:ext cx="63500"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206" name="Group 92"/>
            <p:cNvGrpSpPr>
              <a:grpSpLocks noChangeAspect="1"/>
            </p:cNvGrpSpPr>
            <p:nvPr/>
          </p:nvGrpSpPr>
          <p:grpSpPr bwMode="auto">
            <a:xfrm>
              <a:off x="835025" y="4756150"/>
              <a:ext cx="2530475" cy="479425"/>
              <a:chOff x="8188342" y="2110889"/>
              <a:chExt cx="1824377" cy="345104"/>
            </a:xfrm>
          </p:grpSpPr>
          <p:grpSp>
            <p:nvGrpSpPr>
              <p:cNvPr id="8242" name="Group 37"/>
              <p:cNvGrpSpPr>
                <a:grpSpLocks/>
              </p:cNvGrpSpPr>
              <p:nvPr/>
            </p:nvGrpSpPr>
            <p:grpSpPr bwMode="auto">
              <a:xfrm>
                <a:off x="8188342" y="2110889"/>
                <a:ext cx="1824377" cy="345104"/>
                <a:chOff x="2690130" y="1802781"/>
                <a:chExt cx="1612136" cy="335452"/>
              </a:xfrm>
            </p:grpSpPr>
            <p:pic>
              <p:nvPicPr>
                <p:cNvPr id="8245" name="Picture 6" descr="C:\Users\komisg\Desktop\Image57Crop1\Image57_StructuredIllumination_t13c1+2.tif"/>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16200000" flipH="1">
                  <a:off x="3328472" y="1164439"/>
                  <a:ext cx="335452" cy="161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6" name="TextBox 74"/>
                <p:cNvSpPr txBox="1">
                  <a:spLocks noChangeArrowheads="1"/>
                </p:cNvSpPr>
                <p:nvPr/>
              </p:nvSpPr>
              <p:spPr bwMode="auto">
                <a:xfrm>
                  <a:off x="2694799" y="1963032"/>
                  <a:ext cx="348359" cy="172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b="1">
                      <a:solidFill>
                        <a:schemeClr val="bg1"/>
                      </a:solidFill>
                    </a:rPr>
                    <a:t>32.325</a:t>
                  </a:r>
                </a:p>
              </p:txBody>
            </p:sp>
          </p:grpSp>
          <p:sp>
            <p:nvSpPr>
              <p:cNvPr id="83" name="Isosceles Triangle 82"/>
              <p:cNvSpPr>
                <a:spLocks noChangeAspect="1"/>
              </p:cNvSpPr>
              <p:nvPr/>
            </p:nvSpPr>
            <p:spPr>
              <a:xfrm rot="900000" flipH="1" flipV="1">
                <a:off x="9119987" y="2153170"/>
                <a:ext cx="45781" cy="77706"/>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Isosceles Triangle 83"/>
              <p:cNvSpPr>
                <a:spLocks noChangeAspect="1"/>
              </p:cNvSpPr>
              <p:nvPr/>
            </p:nvSpPr>
            <p:spPr>
              <a:xfrm rot="20700000" flipV="1">
                <a:off x="8768618" y="2131458"/>
                <a:ext cx="44636" cy="77706"/>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207" name="TextBox 9"/>
            <p:cNvSpPr txBox="1">
              <a:spLocks noChangeArrowheads="1"/>
            </p:cNvSpPr>
            <p:nvPr/>
          </p:nvSpPr>
          <p:spPr bwMode="auto">
            <a:xfrm>
              <a:off x="450850" y="2632075"/>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B</a:t>
              </a:r>
            </a:p>
          </p:txBody>
        </p:sp>
        <p:sp>
          <p:nvSpPr>
            <p:cNvPr id="8208" name="TextBox 9"/>
            <p:cNvSpPr txBox="1">
              <a:spLocks noChangeArrowheads="1"/>
            </p:cNvSpPr>
            <p:nvPr/>
          </p:nvSpPr>
          <p:spPr bwMode="auto">
            <a:xfrm>
              <a:off x="3567113" y="2632075"/>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E</a:t>
              </a:r>
            </a:p>
          </p:txBody>
        </p:sp>
        <p:sp>
          <p:nvSpPr>
            <p:cNvPr id="8209" name="TextovéPole 124"/>
            <p:cNvSpPr txBox="1">
              <a:spLocks noChangeArrowheads="1"/>
            </p:cNvSpPr>
            <p:nvPr/>
          </p:nvSpPr>
          <p:spPr bwMode="auto">
            <a:xfrm>
              <a:off x="1465263" y="4533900"/>
              <a:ext cx="12334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sp>
          <p:nvSpPr>
            <p:cNvPr id="8210" name="TextovéPole 124"/>
            <p:cNvSpPr txBox="1">
              <a:spLocks noChangeArrowheads="1"/>
            </p:cNvSpPr>
            <p:nvPr/>
          </p:nvSpPr>
          <p:spPr bwMode="auto">
            <a:xfrm>
              <a:off x="4557713" y="4533900"/>
              <a:ext cx="12334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graphicFrame>
          <p:nvGraphicFramePr>
            <p:cNvPr id="4" name="Graf 15"/>
            <p:cNvGraphicFramePr>
              <a:graphicFrameLocks noChangeAspect="1"/>
            </p:cNvGraphicFramePr>
            <p:nvPr>
              <p:extLst>
                <p:ext uri="{D42A27DB-BD31-4B8C-83A1-F6EECF244321}">
                  <p14:modId xmlns:p14="http://schemas.microsoft.com/office/powerpoint/2010/main" val="969867279"/>
                </p:ext>
              </p:extLst>
            </p:nvPr>
          </p:nvGraphicFramePr>
          <p:xfrm>
            <a:off x="379089" y="21852"/>
            <a:ext cx="3141875" cy="1980000"/>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7" name="Graf 9"/>
            <p:cNvGraphicFramePr>
              <a:graphicFrameLocks noChangeAspect="1"/>
            </p:cNvGraphicFramePr>
            <p:nvPr>
              <p:extLst>
                <p:ext uri="{D42A27DB-BD31-4B8C-83A1-F6EECF244321}">
                  <p14:modId xmlns:p14="http://schemas.microsoft.com/office/powerpoint/2010/main" val="2141615711"/>
                </p:ext>
              </p:extLst>
            </p:nvPr>
          </p:nvGraphicFramePr>
          <p:xfrm>
            <a:off x="3478423" y="21852"/>
            <a:ext cx="3141875" cy="1980000"/>
          </p:xfrm>
          <a:graphic>
            <a:graphicData uri="http://schemas.openxmlformats.org/drawingml/2006/chart">
              <c:chart xmlns:c="http://schemas.openxmlformats.org/drawingml/2006/chart" xmlns:r="http://schemas.openxmlformats.org/officeDocument/2006/relationships" r:id="rId15"/>
            </a:graphicData>
          </a:graphic>
        </p:graphicFrame>
        <p:sp>
          <p:nvSpPr>
            <p:cNvPr id="8213" name="TextBox 8"/>
            <p:cNvSpPr txBox="1">
              <a:spLocks noChangeArrowheads="1"/>
            </p:cNvSpPr>
            <p:nvPr/>
          </p:nvSpPr>
          <p:spPr bwMode="auto">
            <a:xfrm>
              <a:off x="2730500" y="96838"/>
              <a:ext cx="5080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0.000</a:t>
              </a:r>
            </a:p>
          </p:txBody>
        </p:sp>
        <p:sp>
          <p:nvSpPr>
            <p:cNvPr id="8214" name="TextBox 11"/>
            <p:cNvSpPr txBox="1">
              <a:spLocks noChangeArrowheads="1"/>
            </p:cNvSpPr>
            <p:nvPr/>
          </p:nvSpPr>
          <p:spPr bwMode="auto">
            <a:xfrm>
              <a:off x="5688013" y="103188"/>
              <a:ext cx="69056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100"/>
                <a:t>2:09.290</a:t>
              </a:r>
            </a:p>
          </p:txBody>
        </p:sp>
        <p:sp>
          <p:nvSpPr>
            <p:cNvPr id="16" name="Isosceles Triangle 15"/>
            <p:cNvSpPr>
              <a:spLocks noChangeAspect="1"/>
            </p:cNvSpPr>
            <p:nvPr/>
          </p:nvSpPr>
          <p:spPr>
            <a:xfrm rot="19560000" flipV="1">
              <a:off x="1116423" y="527521"/>
              <a:ext cx="61912"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Isosceles Triangle 16"/>
            <p:cNvSpPr>
              <a:spLocks noChangeAspect="1"/>
            </p:cNvSpPr>
            <p:nvPr/>
          </p:nvSpPr>
          <p:spPr>
            <a:xfrm rot="900000" flipH="1" flipV="1">
              <a:off x="1905768" y="415219"/>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Isosceles Triangle 17"/>
            <p:cNvSpPr>
              <a:spLocks noChangeAspect="1"/>
            </p:cNvSpPr>
            <p:nvPr/>
          </p:nvSpPr>
          <p:spPr>
            <a:xfrm rot="900000" flipH="1" flipV="1">
              <a:off x="5340350" y="1339850"/>
              <a:ext cx="63500" cy="107950"/>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Isosceles Triangle 22"/>
            <p:cNvSpPr>
              <a:spLocks noChangeAspect="1"/>
            </p:cNvSpPr>
            <p:nvPr/>
          </p:nvSpPr>
          <p:spPr>
            <a:xfrm rot="900000" flipH="1" flipV="1">
              <a:off x="5021672" y="118052"/>
              <a:ext cx="63500" cy="10795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Isosceles Triangle 29"/>
            <p:cNvSpPr>
              <a:spLocks noChangeAspect="1"/>
            </p:cNvSpPr>
            <p:nvPr/>
          </p:nvSpPr>
          <p:spPr>
            <a:xfrm rot="20700000" flipV="1">
              <a:off x="4746739" y="189916"/>
              <a:ext cx="63500" cy="107950"/>
            </a:xfrm>
            <a:prstGeom prst="triangle">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20" name="TextBox 78"/>
            <p:cNvSpPr txBox="1">
              <a:spLocks noChangeArrowheads="1"/>
            </p:cNvSpPr>
            <p:nvPr/>
          </p:nvSpPr>
          <p:spPr bwMode="auto">
            <a:xfrm>
              <a:off x="841375" y="2306638"/>
              <a:ext cx="4810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b="1">
                  <a:solidFill>
                    <a:schemeClr val="bg1"/>
                  </a:solidFill>
                </a:rPr>
                <a:t>0.000</a:t>
              </a:r>
            </a:p>
          </p:txBody>
        </p:sp>
        <p:sp>
          <p:nvSpPr>
            <p:cNvPr id="80" name="Isosceles Triangle 79"/>
            <p:cNvSpPr>
              <a:spLocks noChangeAspect="1"/>
            </p:cNvSpPr>
            <p:nvPr/>
          </p:nvSpPr>
          <p:spPr bwMode="auto">
            <a:xfrm rot="20700000" flipV="1">
              <a:off x="1250950" y="2125663"/>
              <a:ext cx="63500" cy="107950"/>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Isosceles Triangle 80"/>
            <p:cNvSpPr>
              <a:spLocks noChangeAspect="1"/>
            </p:cNvSpPr>
            <p:nvPr/>
          </p:nvSpPr>
          <p:spPr bwMode="auto">
            <a:xfrm rot="900000" flipH="1" flipV="1">
              <a:off x="2128838" y="2168525"/>
              <a:ext cx="61912" cy="107950"/>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8236" name="Group 39"/>
            <p:cNvGrpSpPr>
              <a:grpSpLocks/>
            </p:cNvGrpSpPr>
            <p:nvPr/>
          </p:nvGrpSpPr>
          <p:grpSpPr bwMode="auto">
            <a:xfrm>
              <a:off x="3911600" y="2105025"/>
              <a:ext cx="2532063" cy="479425"/>
              <a:chOff x="2690130" y="2503397"/>
              <a:chExt cx="1612136" cy="335452"/>
            </a:xfrm>
          </p:grpSpPr>
          <p:pic>
            <p:nvPicPr>
              <p:cNvPr id="8240" name="Picture 10" descr="C:\Users\komisg\Desktop\Image57Crop1\Image57_StructuredIllumination_t37c1+2.tif"/>
              <p:cNvPicPr>
                <a:picLocks noChangeAspect="1" noChangeArrowheads="1"/>
              </p:cNvPicPr>
              <p:nvPr/>
            </p:nvPicPr>
            <p:blipFill>
              <a:blip r:embed="rId16">
                <a:extLst>
                  <a:ext uri="{BEBA8EAE-BF5A-486C-A8C5-ECC9F3942E4B}">
                    <a14:imgProps xmlns:a14="http://schemas.microsoft.com/office/drawing/2010/main">
                      <a14:imgLayer r:embed="rId17">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rot="16200000" flipH="1">
                <a:off x="3328472" y="1865055"/>
                <a:ext cx="335452" cy="1612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41" name="TextBox 65"/>
              <p:cNvSpPr txBox="1">
                <a:spLocks noChangeArrowheads="1"/>
              </p:cNvSpPr>
              <p:nvPr/>
            </p:nvSpPr>
            <p:spPr bwMode="auto">
              <a:xfrm>
                <a:off x="2693535" y="2664741"/>
                <a:ext cx="412679" cy="172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b="1">
                    <a:solidFill>
                      <a:schemeClr val="bg1"/>
                    </a:solidFill>
                  </a:rPr>
                  <a:t>2:09.290</a:t>
                </a:r>
              </a:p>
            </p:txBody>
          </p:sp>
        </p:grpSp>
        <p:sp>
          <p:nvSpPr>
            <p:cNvPr id="43" name="Isosceles Triangle 42"/>
            <p:cNvSpPr>
              <a:spLocks noChangeAspect="1"/>
            </p:cNvSpPr>
            <p:nvPr/>
          </p:nvSpPr>
          <p:spPr bwMode="auto">
            <a:xfrm rot="900000" flipH="1" flipV="1">
              <a:off x="5422558" y="2194594"/>
              <a:ext cx="61912" cy="107951"/>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Isosceles Triangle 86"/>
            <p:cNvSpPr>
              <a:spLocks noChangeAspect="1"/>
            </p:cNvSpPr>
            <p:nvPr/>
          </p:nvSpPr>
          <p:spPr bwMode="auto">
            <a:xfrm rot="900000" flipH="1" flipV="1">
              <a:off x="5172074" y="2174875"/>
              <a:ext cx="63499" cy="107951"/>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Isosceles Triangle 87"/>
            <p:cNvSpPr>
              <a:spLocks noChangeAspect="1"/>
            </p:cNvSpPr>
            <p:nvPr/>
          </p:nvSpPr>
          <p:spPr bwMode="auto">
            <a:xfrm rot="20700000" flipV="1">
              <a:off x="4751388" y="2157412"/>
              <a:ext cx="63499" cy="107951"/>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24" name="TextBox 9"/>
            <p:cNvSpPr txBox="1">
              <a:spLocks noChangeArrowheads="1"/>
            </p:cNvSpPr>
            <p:nvPr/>
          </p:nvSpPr>
          <p:spPr bwMode="auto">
            <a:xfrm>
              <a:off x="450850" y="-1588"/>
              <a:ext cx="2952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A</a:t>
              </a:r>
            </a:p>
          </p:txBody>
        </p:sp>
        <p:sp>
          <p:nvSpPr>
            <p:cNvPr id="8225" name="TextBox 9"/>
            <p:cNvSpPr txBox="1">
              <a:spLocks noChangeArrowheads="1"/>
            </p:cNvSpPr>
            <p:nvPr/>
          </p:nvSpPr>
          <p:spPr bwMode="auto">
            <a:xfrm>
              <a:off x="3567113" y="-1588"/>
              <a:ext cx="2952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200" b="1">
                  <a:latin typeface="Arial" charset="0"/>
                </a:rPr>
                <a:t>D</a:t>
              </a:r>
            </a:p>
          </p:txBody>
        </p:sp>
        <p:sp>
          <p:nvSpPr>
            <p:cNvPr id="8226" name="TextovéPole 124"/>
            <p:cNvSpPr txBox="1">
              <a:spLocks noChangeArrowheads="1"/>
            </p:cNvSpPr>
            <p:nvPr/>
          </p:nvSpPr>
          <p:spPr bwMode="auto">
            <a:xfrm>
              <a:off x="1427163" y="1898650"/>
              <a:ext cx="12334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sp>
          <p:nvSpPr>
            <p:cNvPr id="8227" name="TextovéPole 124"/>
            <p:cNvSpPr txBox="1">
              <a:spLocks noChangeArrowheads="1"/>
            </p:cNvSpPr>
            <p:nvPr/>
          </p:nvSpPr>
          <p:spPr bwMode="auto">
            <a:xfrm>
              <a:off x="4519613" y="1898650"/>
              <a:ext cx="1233487"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cs-CZ" altLang="en-US" sz="1000">
                  <a:latin typeface="Arial" charset="0"/>
                </a:rPr>
                <a:t>Profile leng</a:t>
              </a:r>
              <a:r>
                <a:rPr lang="en-US" altLang="en-US" sz="1000">
                  <a:latin typeface="Arial" charset="0"/>
                </a:rPr>
                <a:t>t</a:t>
              </a:r>
              <a:r>
                <a:rPr lang="cs-CZ" altLang="en-US" sz="1000">
                  <a:latin typeface="Arial" charset="0"/>
                </a:rPr>
                <a:t>h [nm]</a:t>
              </a:r>
            </a:p>
          </p:txBody>
        </p:sp>
        <p:grpSp>
          <p:nvGrpSpPr>
            <p:cNvPr id="8229" name="Group 2"/>
            <p:cNvGrpSpPr>
              <a:grpSpLocks/>
            </p:cNvGrpSpPr>
            <p:nvPr/>
          </p:nvGrpSpPr>
          <p:grpSpPr bwMode="auto">
            <a:xfrm>
              <a:off x="3881438" y="4756150"/>
              <a:ext cx="2530475" cy="479425"/>
              <a:chOff x="3767138" y="4941888"/>
              <a:chExt cx="2530475" cy="479425"/>
            </a:xfrm>
          </p:grpSpPr>
          <p:grpSp>
            <p:nvGrpSpPr>
              <p:cNvPr id="8231" name="Group 96"/>
              <p:cNvGrpSpPr>
                <a:grpSpLocks/>
              </p:cNvGrpSpPr>
              <p:nvPr/>
            </p:nvGrpSpPr>
            <p:grpSpPr bwMode="auto">
              <a:xfrm>
                <a:off x="3767138" y="4941888"/>
                <a:ext cx="2530475" cy="479425"/>
                <a:chOff x="2746070" y="4931234"/>
                <a:chExt cx="2530800" cy="478800"/>
              </a:xfrm>
            </p:grpSpPr>
            <p:pic>
              <p:nvPicPr>
                <p:cNvPr id="8234" name="Picture 13" descr="C:\Users\komisg\Desktop\Image57Crop1\Image57_StructuredIllumination_t55c1+2.tif"/>
                <p:cNvPicPr>
                  <a:picLocks noChangeAspect="1" noChangeArrowheads="1"/>
                </p:cNvPicPr>
                <p:nvPr/>
              </p:nvPicPr>
              <p:blipFill>
                <a:blip r:embed="rId18">
                  <a:extLst>
                    <a:ext uri="{BEBA8EAE-BF5A-486C-A8C5-ECC9F3942E4B}">
                      <a14:imgProps xmlns:a14="http://schemas.microsoft.com/office/drawing/2010/main">
                        <a14:imgLayer r:embed="rId19">
                          <a14:imgEffect>
                            <a14:brightnessContrast bright="20000" contrast="20000"/>
                          </a14:imgEffect>
                        </a14:imgLayer>
                      </a14:imgProps>
                    </a:ext>
                    <a:ext uri="{28A0092B-C50C-407E-A947-70E740481C1C}">
                      <a14:useLocalDpi xmlns:a14="http://schemas.microsoft.com/office/drawing/2010/main" val="0"/>
                    </a:ext>
                  </a:extLst>
                </a:blip>
                <a:srcRect l="5717" r="8675"/>
                <a:stretch>
                  <a:fillRect/>
                </a:stretch>
              </p:blipFill>
              <p:spPr bwMode="auto">
                <a:xfrm rot="16200000" flipH="1">
                  <a:off x="3772070" y="3905234"/>
                  <a:ext cx="478800" cy="25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35" name="TextBox 98"/>
                <p:cNvSpPr txBox="1">
                  <a:spLocks noChangeArrowheads="1"/>
                </p:cNvSpPr>
                <p:nvPr/>
              </p:nvSpPr>
              <p:spPr bwMode="auto">
                <a:xfrm>
                  <a:off x="2752719" y="5160937"/>
                  <a:ext cx="6479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en-US" altLang="en-US" sz="1000" b="1">
                      <a:solidFill>
                        <a:schemeClr val="bg1"/>
                      </a:solidFill>
                    </a:rPr>
                    <a:t>2:25.443</a:t>
                  </a:r>
                </a:p>
              </p:txBody>
            </p:sp>
          </p:grpSp>
          <p:sp>
            <p:nvSpPr>
              <p:cNvPr id="111" name="Isosceles Triangle 110"/>
              <p:cNvSpPr>
                <a:spLocks noChangeAspect="1"/>
              </p:cNvSpPr>
              <p:nvPr/>
            </p:nvSpPr>
            <p:spPr>
              <a:xfrm rot="20700000" flipV="1">
                <a:off x="4583113" y="4986338"/>
                <a:ext cx="63500" cy="107950"/>
              </a:xfrm>
              <a:prstGeom prst="triangle">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Isosceles Triangle 111"/>
              <p:cNvSpPr>
                <a:spLocks noChangeAspect="1"/>
              </p:cNvSpPr>
              <p:nvPr/>
            </p:nvSpPr>
            <p:spPr>
              <a:xfrm rot="900000" flipH="1" flipV="1">
                <a:off x="5046663" y="5013326"/>
                <a:ext cx="63500" cy="107950"/>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96" name="Isosceles Triangle 95"/>
            <p:cNvSpPr>
              <a:spLocks noChangeAspect="1"/>
            </p:cNvSpPr>
            <p:nvPr/>
          </p:nvSpPr>
          <p:spPr bwMode="auto">
            <a:xfrm rot="1200000" flipH="1" flipV="1">
              <a:off x="5667908" y="4903695"/>
              <a:ext cx="61913" cy="107950"/>
            </a:xfrm>
            <a:prstGeom prst="triangle">
              <a:avLst/>
            </a:prstGeom>
            <a:solidFill>
              <a:srgbClr val="FF0000"/>
            </a:solid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Obdélník 28"/>
            <p:cNvSpPr>
              <a:spLocks noChangeArrowheads="1"/>
            </p:cNvSpPr>
            <p:nvPr/>
          </p:nvSpPr>
          <p:spPr bwMode="auto">
            <a:xfrm rot="16200000">
              <a:off x="-631303" y="879948"/>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dirty="0">
                  <a:latin typeface="Arial" charset="0"/>
                </a:rPr>
                <a:t>Absolute </a:t>
              </a:r>
              <a:r>
                <a:rPr lang="cs-CZ" altLang="en-US" sz="1000" dirty="0">
                  <a:latin typeface="Arial" charset="0"/>
                </a:rPr>
                <a:t>intensity</a:t>
              </a:r>
            </a:p>
          </p:txBody>
        </p:sp>
        <p:sp>
          <p:nvSpPr>
            <p:cNvPr id="93" name="Obdélník 28"/>
            <p:cNvSpPr>
              <a:spLocks noChangeArrowheads="1"/>
            </p:cNvSpPr>
            <p:nvPr/>
          </p:nvSpPr>
          <p:spPr bwMode="auto">
            <a:xfrm rot="16200000">
              <a:off x="-630545" y="3494119"/>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a:latin typeface="Arial" charset="0"/>
                </a:rPr>
                <a:t>Absolute </a:t>
              </a:r>
              <a:r>
                <a:rPr lang="cs-CZ" altLang="en-US" sz="1000">
                  <a:latin typeface="Arial" charset="0"/>
                </a:rPr>
                <a:t>intensity</a:t>
              </a:r>
            </a:p>
          </p:txBody>
        </p:sp>
        <p:sp>
          <p:nvSpPr>
            <p:cNvPr id="94" name="Obdélník 28"/>
            <p:cNvSpPr>
              <a:spLocks noChangeArrowheads="1"/>
            </p:cNvSpPr>
            <p:nvPr/>
          </p:nvSpPr>
          <p:spPr bwMode="auto">
            <a:xfrm rot="16200000">
              <a:off x="-631303" y="6145782"/>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a:latin typeface="Arial" charset="0"/>
                </a:rPr>
                <a:t>Absolute </a:t>
              </a:r>
              <a:r>
                <a:rPr lang="cs-CZ" altLang="en-US" sz="1000">
                  <a:latin typeface="Arial" charset="0"/>
                </a:rPr>
                <a:t>intensity</a:t>
              </a:r>
            </a:p>
          </p:txBody>
        </p:sp>
        <p:sp>
          <p:nvSpPr>
            <p:cNvPr id="95" name="Obdélník 28"/>
            <p:cNvSpPr>
              <a:spLocks noChangeArrowheads="1"/>
            </p:cNvSpPr>
            <p:nvPr/>
          </p:nvSpPr>
          <p:spPr bwMode="auto">
            <a:xfrm rot="16200000">
              <a:off x="2465775" y="886972"/>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dirty="0">
                  <a:latin typeface="Arial" charset="0"/>
                </a:rPr>
                <a:t>Absolute </a:t>
              </a:r>
              <a:r>
                <a:rPr lang="cs-CZ" altLang="en-US" sz="1000" dirty="0">
                  <a:latin typeface="Arial" charset="0"/>
                </a:rPr>
                <a:t>intensity</a:t>
              </a:r>
            </a:p>
          </p:txBody>
        </p:sp>
        <p:sp>
          <p:nvSpPr>
            <p:cNvPr id="97" name="Obdélník 28"/>
            <p:cNvSpPr>
              <a:spLocks noChangeArrowheads="1"/>
            </p:cNvSpPr>
            <p:nvPr/>
          </p:nvSpPr>
          <p:spPr bwMode="auto">
            <a:xfrm rot="16200000">
              <a:off x="2466533" y="3501143"/>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a:latin typeface="Arial" charset="0"/>
                </a:rPr>
                <a:t>Absolute </a:t>
              </a:r>
              <a:r>
                <a:rPr lang="cs-CZ" altLang="en-US" sz="1000">
                  <a:latin typeface="Arial" charset="0"/>
                </a:rPr>
                <a:t>intensity</a:t>
              </a:r>
            </a:p>
          </p:txBody>
        </p:sp>
        <p:sp>
          <p:nvSpPr>
            <p:cNvPr id="98" name="Obdélník 28"/>
            <p:cNvSpPr>
              <a:spLocks noChangeArrowheads="1"/>
            </p:cNvSpPr>
            <p:nvPr/>
          </p:nvSpPr>
          <p:spPr bwMode="auto">
            <a:xfrm rot="16200000">
              <a:off x="2465775" y="6152806"/>
              <a:ext cx="1885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1000">
                  <a:latin typeface="Arial" charset="0"/>
                </a:rPr>
                <a:t>Absolute </a:t>
              </a:r>
              <a:r>
                <a:rPr lang="cs-CZ" altLang="en-US" sz="1000">
                  <a:latin typeface="Arial" charset="0"/>
                </a:rPr>
                <a:t>intensity</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1518</TotalTime>
  <Words>206</Words>
  <Application>Microsoft Office PowerPoint</Application>
  <PresentationFormat>Předvádění na obrazovce (4:3)</PresentationFormat>
  <Paragraphs>31</Paragraphs>
  <Slides>1</Slides>
  <Notes>0</Notes>
  <HiddenSlides>0</HiddenSlides>
  <MMClips>0</MMClips>
  <ScaleCrop>false</ScaleCrop>
  <HeadingPairs>
    <vt:vector size="4" baseType="variant">
      <vt:variant>
        <vt:lpstr>Motiv</vt:lpstr>
      </vt:variant>
      <vt:variant>
        <vt:i4>1</vt:i4>
      </vt:variant>
      <vt:variant>
        <vt:lpstr>Nadpisy snímků</vt:lpstr>
      </vt:variant>
      <vt:variant>
        <vt:i4>1</vt:i4>
      </vt:variant>
    </vt:vector>
  </HeadingPairs>
  <TitlesOfParts>
    <vt:vector size="2" baseType="lpstr">
      <vt:lpstr>Motiv systému Office</vt:lpstr>
      <vt:lpstr>Prezentace aplikace PowerPoint</vt:lpstr>
    </vt:vector>
  </TitlesOfParts>
  <Company>Univerzita Palackého v Olomouci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Mgr. Olga Šamajová, Dr.</dc:creator>
  <cp:lastModifiedBy>Doc. Mgr. Miroslav Ovečka, Ph.D.</cp:lastModifiedBy>
  <cp:revision>114</cp:revision>
  <cp:lastPrinted>2013-12-16T11:36:07Z</cp:lastPrinted>
  <dcterms:created xsi:type="dcterms:W3CDTF">2013-08-27T10:50:40Z</dcterms:created>
  <dcterms:modified xsi:type="dcterms:W3CDTF">2014-04-10T12:36:45Z</dcterms:modified>
</cp:coreProperties>
</file>