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Efflux </a:t>
            </a:r>
            <a:r>
              <a:rPr lang="en-US" dirty="0"/>
              <a:t>standard curve</a:t>
            </a:r>
          </a:p>
        </c:rich>
      </c:tx>
      <c:layout>
        <c:manualLayout>
          <c:xMode val="edge"/>
          <c:yMode val="edge"/>
          <c:x val="0.21405726948065917"/>
          <c:y val="9.523809523809523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7156696210352188"/>
          <c:y val="0.22664990214373493"/>
          <c:w val="0.51800331311045134"/>
          <c:h val="0.5505336580037322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5.2836322821744497E-2"/>
                  <c:y val="-9.8868963633881018E-3"/>
                </c:manualLayout>
              </c:layout>
              <c:numFmt formatCode="General" sourceLinked="0"/>
            </c:trendlineLbl>
          </c:trendline>
          <c:xVal>
            <c:numRef>
              <c:f>Sheet2!$A$42:$A$51</c:f>
              <c:numCache>
                <c:formatCode>General</c:formatCode>
                <c:ptCount val="1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</c:numCache>
            </c:numRef>
          </c:xVal>
          <c:yVal>
            <c:numRef>
              <c:f>Sheet2!$B$42:$B$51</c:f>
              <c:numCache>
                <c:formatCode>General</c:formatCode>
                <c:ptCount val="10"/>
                <c:pt idx="0">
                  <c:v>7</c:v>
                </c:pt>
                <c:pt idx="1">
                  <c:v>14</c:v>
                </c:pt>
                <c:pt idx="2">
                  <c:v>14</c:v>
                </c:pt>
                <c:pt idx="3">
                  <c:v>17</c:v>
                </c:pt>
                <c:pt idx="4">
                  <c:v>19</c:v>
                </c:pt>
                <c:pt idx="5">
                  <c:v>20</c:v>
                </c:pt>
                <c:pt idx="6">
                  <c:v>21</c:v>
                </c:pt>
                <c:pt idx="7">
                  <c:v>22</c:v>
                </c:pt>
                <c:pt idx="8">
                  <c:v>23</c:v>
                </c:pt>
                <c:pt idx="9">
                  <c:v>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995456"/>
        <c:axId val="36997376"/>
      </c:scatterChart>
      <c:valAx>
        <c:axId val="36995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% concentration</a:t>
                </a:r>
                <a:r>
                  <a:rPr lang="en-US" baseline="0" dirty="0"/>
                  <a:t> of </a:t>
                </a:r>
                <a:r>
                  <a:rPr lang="en-US" baseline="0" dirty="0" smtClean="0"/>
                  <a:t>ApoB </a:t>
                </a:r>
                <a:r>
                  <a:rPr lang="en-US" baseline="0" dirty="0" smtClean="0"/>
                  <a:t>depleted </a:t>
                </a:r>
                <a:r>
                  <a:rPr lang="en-US" baseline="0" dirty="0"/>
                  <a:t>plasma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19526633965836235"/>
              <c:y val="0.841352539265925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6997376"/>
        <c:crosses val="autoZero"/>
        <c:crossBetween val="midCat"/>
      </c:valAx>
      <c:valAx>
        <c:axId val="3699737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BHK Efflux 4 </a:t>
                </a:r>
                <a:r>
                  <a:rPr lang="en-US" dirty="0" err="1" smtClean="0"/>
                  <a:t>hrs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69954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743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1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5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1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59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51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0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3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5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7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09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876FE-BA03-4BE3-BB85-F64DB98645E2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04D88-754C-41B2-992F-D0BCC864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9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8688583"/>
              </p:ext>
            </p:extLst>
          </p:nvPr>
        </p:nvGraphicFramePr>
        <p:xfrm>
          <a:off x="2057400" y="533400"/>
          <a:ext cx="64008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3400" y="5925234"/>
            <a:ext cx="877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Figure </a:t>
            </a:r>
            <a:r>
              <a:rPr lang="en-US" smtClean="0"/>
              <a:t>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4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15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USC Health Science 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Yassine, Hussein</dc:creator>
  <cp:lastModifiedBy>Yassine, Hussein</cp:lastModifiedBy>
  <cp:revision>12</cp:revision>
  <dcterms:created xsi:type="dcterms:W3CDTF">2013-09-26T12:58:32Z</dcterms:created>
  <dcterms:modified xsi:type="dcterms:W3CDTF">2014-02-17T19:47:48Z</dcterms:modified>
</cp:coreProperties>
</file>