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96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EA3A4-306D-4CA2-9D41-5A392F3F0B9C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85773E-626A-4675-819D-D71313721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49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C2479-45A8-49A4-94D9-AA611ED532E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19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A862-004B-45FA-930D-19DF24E5F84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9AFD4-4BDC-4F40-B723-9D1E8FEF28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10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A862-004B-45FA-930D-19DF24E5F84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9AFD4-4BDC-4F40-B723-9D1E8FEF28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39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A862-004B-45FA-930D-19DF24E5F84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9AFD4-4BDC-4F40-B723-9D1E8FEF28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771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A862-004B-45FA-930D-19DF24E5F84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9AFD4-4BDC-4F40-B723-9D1E8FEF28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715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A862-004B-45FA-930D-19DF24E5F84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9AFD4-4BDC-4F40-B723-9D1E8FEF28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188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A862-004B-45FA-930D-19DF24E5F84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9AFD4-4BDC-4F40-B723-9D1E8FEF28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378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A862-004B-45FA-930D-19DF24E5F84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9AFD4-4BDC-4F40-B723-9D1E8FEF28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027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A862-004B-45FA-930D-19DF24E5F84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9AFD4-4BDC-4F40-B723-9D1E8FEF28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032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A862-004B-45FA-930D-19DF24E5F84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9AFD4-4BDC-4F40-B723-9D1E8FEF28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950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A862-004B-45FA-930D-19DF24E5F84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9AFD4-4BDC-4F40-B723-9D1E8FEF28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427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A862-004B-45FA-930D-19DF24E5F84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9AFD4-4BDC-4F40-B723-9D1E8FEF28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906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EA862-004B-45FA-930D-19DF24E5F842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9AFD4-4BDC-4F40-B723-9D1E8FEF28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81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1066800"/>
            <a:ext cx="8272463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2313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Risinger, April L</dc:creator>
  <cp:lastModifiedBy>Risinger, April L</cp:lastModifiedBy>
  <cp:revision>1</cp:revision>
  <dcterms:created xsi:type="dcterms:W3CDTF">2014-02-13T15:37:06Z</dcterms:created>
  <dcterms:modified xsi:type="dcterms:W3CDTF">2014-02-13T15:37:24Z</dcterms:modified>
</cp:coreProperties>
</file>