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356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69699-BCE3-4FD8-85B5-D4D9E1FE30F2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16022-1B06-4920-8868-DE2F52DEE5ED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69699-BCE3-4FD8-85B5-D4D9E1FE30F2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16022-1B06-4920-8868-DE2F52DEE5ED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69699-BCE3-4FD8-85B5-D4D9E1FE30F2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16022-1B06-4920-8868-DE2F52DEE5ED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69699-BCE3-4FD8-85B5-D4D9E1FE30F2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16022-1B06-4920-8868-DE2F52DEE5ED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69699-BCE3-4FD8-85B5-D4D9E1FE30F2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16022-1B06-4920-8868-DE2F52DEE5ED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69699-BCE3-4FD8-85B5-D4D9E1FE30F2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16022-1B06-4920-8868-DE2F52DEE5ED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69699-BCE3-4FD8-85B5-D4D9E1FE30F2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16022-1B06-4920-8868-DE2F52DEE5ED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69699-BCE3-4FD8-85B5-D4D9E1FE30F2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16022-1B06-4920-8868-DE2F52DEE5ED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69699-BCE3-4FD8-85B5-D4D9E1FE30F2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16022-1B06-4920-8868-DE2F52DEE5ED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69699-BCE3-4FD8-85B5-D4D9E1FE30F2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16022-1B06-4920-8868-DE2F52DEE5ED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69699-BCE3-4FD8-85B5-D4D9E1FE30F2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16022-1B06-4920-8868-DE2F52DEE5ED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C69699-BCE3-4FD8-85B5-D4D9E1FE30F2}" type="datetimeFigureOut">
              <a:rPr lang="en-US" smtClean="0"/>
              <a:pPr/>
              <a:t>3/24/2014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16022-1B06-4920-8868-DE2F52DEE5ED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476672" y="964399"/>
            <a:ext cx="626469" cy="294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1H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476672" y="1903999"/>
            <a:ext cx="626469" cy="294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2</a:t>
            </a:r>
            <a:r>
              <a:rPr lang="de-DE" dirty="0" smtClean="0"/>
              <a:t>H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476672" y="2852336"/>
            <a:ext cx="626469" cy="294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3</a:t>
            </a:r>
            <a:r>
              <a:rPr lang="de-DE" dirty="0" smtClean="0"/>
              <a:t>H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476672" y="3877499"/>
            <a:ext cx="626469" cy="294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4</a:t>
            </a:r>
            <a:r>
              <a:rPr lang="de-DE" dirty="0" smtClean="0"/>
              <a:t>H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476672" y="4787599"/>
            <a:ext cx="626469" cy="294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5</a:t>
            </a:r>
            <a:r>
              <a:rPr lang="de-DE" dirty="0" smtClean="0"/>
              <a:t>H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476672" y="5813918"/>
            <a:ext cx="626469" cy="294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6</a:t>
            </a:r>
            <a:r>
              <a:rPr lang="de-DE" dirty="0" smtClean="0"/>
              <a:t>H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476672" y="6725174"/>
            <a:ext cx="626469" cy="294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7</a:t>
            </a:r>
            <a:r>
              <a:rPr lang="de-DE" dirty="0" smtClean="0"/>
              <a:t>H</a:t>
            </a:r>
            <a:endParaRPr lang="de-DE" dirty="0"/>
          </a:p>
        </p:txBody>
      </p:sp>
      <p:grpSp>
        <p:nvGrpSpPr>
          <p:cNvPr id="12" name="Gruppieren 11"/>
          <p:cNvGrpSpPr/>
          <p:nvPr/>
        </p:nvGrpSpPr>
        <p:grpSpPr>
          <a:xfrm>
            <a:off x="1124744" y="7704348"/>
            <a:ext cx="4719996" cy="211154"/>
            <a:chOff x="1268760" y="7956376"/>
            <a:chExt cx="5244439" cy="234616"/>
          </a:xfrm>
        </p:grpSpPr>
        <p:sp>
          <p:nvSpPr>
            <p:cNvPr id="13" name="Abgerundetes Rechteck 12"/>
            <p:cNvSpPr/>
            <p:nvPr/>
          </p:nvSpPr>
          <p:spPr>
            <a:xfrm>
              <a:off x="1268760" y="8028384"/>
              <a:ext cx="144016" cy="144016"/>
            </a:xfrm>
            <a:prstGeom prst="round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Abgerundetes Rechteck 13"/>
            <p:cNvSpPr/>
            <p:nvPr/>
          </p:nvSpPr>
          <p:spPr>
            <a:xfrm>
              <a:off x="2708920" y="8028384"/>
              <a:ext cx="144016" cy="144016"/>
            </a:xfrm>
            <a:prstGeom prst="roundRect">
              <a:avLst/>
            </a:prstGeom>
            <a:solidFill>
              <a:srgbClr val="FF7C80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Abgerundetes Rechteck 14"/>
            <p:cNvSpPr/>
            <p:nvPr/>
          </p:nvSpPr>
          <p:spPr>
            <a:xfrm>
              <a:off x="4077072" y="8028384"/>
              <a:ext cx="144016" cy="144016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Abgerundetes Rechteck 15"/>
            <p:cNvSpPr/>
            <p:nvPr/>
          </p:nvSpPr>
          <p:spPr>
            <a:xfrm>
              <a:off x="5445224" y="8028384"/>
              <a:ext cx="144016" cy="14401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1412776" y="7956376"/>
              <a:ext cx="1216550" cy="2346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Homozygote ISR 42-8</a:t>
              </a:r>
              <a:endParaRPr lang="en-US" sz="900" dirty="0"/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2924944" y="7956376"/>
              <a:ext cx="923959" cy="2346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Heterozygote</a:t>
              </a:r>
              <a:endParaRPr lang="en-US" sz="900" dirty="0"/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4221088" y="7956376"/>
              <a:ext cx="1216550" cy="2346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Homozygote Scarlett</a:t>
              </a:r>
              <a:endParaRPr lang="en-US" sz="900" dirty="0"/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5589240" y="7956376"/>
              <a:ext cx="923959" cy="2346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Missing data</a:t>
              </a:r>
              <a:endParaRPr lang="en-US" sz="900" dirty="0"/>
            </a:p>
          </p:txBody>
        </p:sp>
      </p:grpSp>
      <p:sp>
        <p:nvSpPr>
          <p:cNvPr id="21" name="Rechteck 20"/>
          <p:cNvSpPr/>
          <p:nvPr/>
        </p:nvSpPr>
        <p:spPr>
          <a:xfrm>
            <a:off x="865515" y="899592"/>
            <a:ext cx="64807" cy="1296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feld 21"/>
          <p:cNvSpPr txBox="1"/>
          <p:nvPr/>
        </p:nvSpPr>
        <p:spPr>
          <a:xfrm rot="5400000">
            <a:off x="490391" y="1339524"/>
            <a:ext cx="869933" cy="24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25 </a:t>
            </a:r>
            <a:r>
              <a:rPr lang="de-DE" sz="1200" dirty="0" err="1" smtClean="0"/>
              <a:t>cM</a:t>
            </a:r>
            <a:endParaRPr lang="en-US" sz="1200" dirty="0"/>
          </a:p>
        </p:txBody>
      </p:sp>
      <p:sp>
        <p:nvSpPr>
          <p:cNvPr id="26" name="Textfeld 25"/>
          <p:cNvSpPr txBox="1"/>
          <p:nvPr/>
        </p:nvSpPr>
        <p:spPr>
          <a:xfrm>
            <a:off x="908720" y="8028384"/>
            <a:ext cx="583264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Figure</a:t>
            </a:r>
            <a:r>
              <a:rPr lang="de-DE" sz="1100" dirty="0" smtClean="0"/>
              <a:t> S1</a:t>
            </a:r>
            <a:r>
              <a:rPr lang="en-US" sz="1100" dirty="0" smtClean="0"/>
              <a:t>: </a:t>
            </a:r>
            <a:r>
              <a:rPr lang="en-US" sz="1100" dirty="0" smtClean="0">
                <a:cs typeface="Times New Roman"/>
              </a:rPr>
              <a:t>Map of 47 </a:t>
            </a:r>
            <a:r>
              <a:rPr lang="en-US" sz="1100" dirty="0" smtClean="0">
                <a:cs typeface="Times New Roman"/>
              </a:rPr>
              <a:t>S42ILs, </a:t>
            </a:r>
            <a:r>
              <a:rPr lang="en-US" sz="1100" dirty="0" smtClean="0">
                <a:cs typeface="Times New Roman"/>
              </a:rPr>
              <a:t>t</a:t>
            </a:r>
            <a:r>
              <a:rPr lang="en-US" sz="1100" dirty="0" smtClean="0">
                <a:cs typeface="Times New Roman"/>
              </a:rPr>
              <a:t>he </a:t>
            </a:r>
            <a:r>
              <a:rPr lang="en-US" sz="1100" dirty="0" smtClean="0">
                <a:cs typeface="Times New Roman"/>
              </a:rPr>
              <a:t>map contains 636 BOPA1 </a:t>
            </a:r>
            <a:r>
              <a:rPr lang="en-US" sz="1100" smtClean="0">
                <a:cs typeface="Times New Roman"/>
              </a:rPr>
              <a:t>SNPs</a:t>
            </a:r>
            <a:r>
              <a:rPr lang="en-US" sz="1100" smtClean="0"/>
              <a:t> </a:t>
            </a:r>
            <a:r>
              <a:rPr lang="en-US" sz="1100" smtClean="0"/>
              <a:t>(</a:t>
            </a:r>
            <a:r>
              <a:rPr lang="en-US" sz="1100" dirty="0" smtClean="0"/>
              <a:t>modified after </a:t>
            </a:r>
            <a:r>
              <a:rPr lang="en-US" sz="1100" dirty="0" err="1" smtClean="0"/>
              <a:t>Schmalenbach</a:t>
            </a:r>
            <a:r>
              <a:rPr lang="en-US" sz="1100" dirty="0" smtClean="0"/>
              <a:t> et al. 2011).</a:t>
            </a:r>
          </a:p>
          <a:p>
            <a:endParaRPr lang="de-DE" sz="1100" dirty="0" smtClean="0"/>
          </a:p>
        </p:txBody>
      </p:sp>
      <p:pic>
        <p:nvPicPr>
          <p:cNvPr id="2" name="Picture 2" descr="C:\Users\pc-1\Desktop\47IL PLOSO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4000" y="270000"/>
            <a:ext cx="5300472" cy="74784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Bildschirmpräsentation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Nora</dc:creator>
  <cp:lastModifiedBy>Nora</cp:lastModifiedBy>
  <cp:revision>10</cp:revision>
  <dcterms:created xsi:type="dcterms:W3CDTF">2014-03-05T12:44:53Z</dcterms:created>
  <dcterms:modified xsi:type="dcterms:W3CDTF">2014-03-24T12:13:36Z</dcterms:modified>
</cp:coreProperties>
</file>