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8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560" y="30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3240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7432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7631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8421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6433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4781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4486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6563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1034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266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38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5127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3514" r="2164" b="3189"/>
          <a:stretch/>
        </p:blipFill>
        <p:spPr>
          <a:xfrm>
            <a:off x="745068" y="270921"/>
            <a:ext cx="5020720" cy="24976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3018" r="2466" b="3131"/>
          <a:stretch/>
        </p:blipFill>
        <p:spPr>
          <a:xfrm>
            <a:off x="745067" y="2878638"/>
            <a:ext cx="5020721" cy="2657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3611" r="2473" b="2810"/>
          <a:stretch/>
        </p:blipFill>
        <p:spPr>
          <a:xfrm>
            <a:off x="762000" y="5587974"/>
            <a:ext cx="5003788" cy="264066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35588" y="2031993"/>
            <a:ext cx="118532" cy="49106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07255" y="4783651"/>
            <a:ext cx="118532" cy="49106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1189" y="7476039"/>
            <a:ext cx="118532" cy="49106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7134" y="8256446"/>
            <a:ext cx="6223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Fig. S2. PKD1, PKD2 and PKD3 mRNA expression in cell lines from the Cancer Cell Line Encyclopedia database. Average mRNA expression in the 61 colorectal cell lines is highlighted in the red box. </a:t>
            </a:r>
          </a:p>
        </p:txBody>
      </p:sp>
    </p:spTree>
    <p:extLst>
      <p:ext uri="{BB962C8B-B14F-4D97-AF65-F5344CB8AC3E}">
        <p14:creationId xmlns:p14="http://schemas.microsoft.com/office/powerpoint/2010/main" val="3451976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38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Schmitz</dc:creator>
  <cp:lastModifiedBy>John Schmitz</cp:lastModifiedBy>
  <cp:revision>3</cp:revision>
  <dcterms:created xsi:type="dcterms:W3CDTF">2013-09-06T19:28:35Z</dcterms:created>
  <dcterms:modified xsi:type="dcterms:W3CDTF">2013-09-11T18:41:34Z</dcterms:modified>
</cp:coreProperties>
</file>