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9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752" y="-1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3646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978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1025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6712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8413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644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0210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82460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8213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8561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2565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8129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519" y="1957275"/>
            <a:ext cx="1766330" cy="1757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706" y="3853759"/>
            <a:ext cx="1806122" cy="1791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071" y="3864113"/>
            <a:ext cx="1787107" cy="1793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494141" y="5610916"/>
            <a:ext cx="927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Control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72352" y="5625094"/>
            <a:ext cx="2300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kb-NB142-70 (10 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Symbol"/>
              </a:rPr>
              <a:t></a:t>
            </a:r>
            <a:r>
              <a:rPr lang="en-US" sz="14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Symbol"/>
              </a:rPr>
              <a:t>mol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Symbol"/>
              </a:rPr>
              <a:t>/L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877" y="1801859"/>
            <a:ext cx="60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</a:t>
            </a:r>
            <a:endParaRPr lang="en-US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73786" y="1768273"/>
            <a:ext cx="60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</a:t>
            </a:r>
            <a:endParaRPr lang="en-US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8060" y="3714946"/>
            <a:ext cx="60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</a:t>
            </a:r>
            <a:endParaRPr lang="en-US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60418" y="3714946"/>
            <a:ext cx="60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</a:t>
            </a:r>
            <a:endParaRPr lang="en-US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7476" y="179092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A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5156" y="6018452"/>
            <a:ext cx="290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F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83097" y="40275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p-PKD2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83097" y="813892"/>
            <a:ext cx="952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Symbol"/>
              </a:rPr>
              <a:t>-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Tubulin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65979" y="1159769"/>
            <a:ext cx="2981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-    +    +     +     +    +     PMA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08293" y="1435096"/>
            <a:ext cx="4143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-    -     3    10  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30 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100   kb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-NB142-70 (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Symbol"/>
              </a:rPr>
              <a:t></a:t>
            </a:r>
            <a:r>
              <a:rPr lang="en-US" sz="14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Symbol"/>
              </a:rPr>
              <a:t>mol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Symbol"/>
              </a:rPr>
              <a:t>/L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060" y="6155306"/>
            <a:ext cx="2513013" cy="1261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 rot="16200000">
            <a:off x="450564" y="6537400"/>
            <a:ext cx="1330033" cy="307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/>
                <a:cs typeface="Arial"/>
              </a:rPr>
              <a:t>NF-</a:t>
            </a:r>
            <a:r>
              <a:rPr lang="en-US" sz="1400" dirty="0" err="1" smtClean="0">
                <a:solidFill>
                  <a:prstClr val="black"/>
                </a:solidFill>
                <a:latin typeface="Arial"/>
                <a:cs typeface="Arial"/>
              </a:rPr>
              <a:t>κB</a:t>
            </a:r>
            <a:r>
              <a:rPr lang="en-US" sz="1400" dirty="0" smtClean="0">
                <a:solidFill>
                  <a:prstClr val="black"/>
                </a:solidFill>
                <a:latin typeface="Arial"/>
                <a:cs typeface="Arial"/>
              </a:rPr>
              <a:t> activity </a:t>
            </a:r>
            <a:endParaRPr lang="en-US" sz="14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58001" y="7361131"/>
            <a:ext cx="28315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                   +                   +          TNF-</a:t>
            </a: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Symbol"/>
              </a:rPr>
              <a:t>         </a:t>
            </a: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58001" y="7535479"/>
            <a:ext cx="34741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                   -                   10         kb-NB142-70 (</a:t>
            </a: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Symbol"/>
              </a:rPr>
              <a:t></a:t>
            </a:r>
            <a:r>
              <a:rPr lang="en-US" sz="1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Symbol"/>
              </a:rPr>
              <a:t>mol</a:t>
            </a: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Symbol"/>
              </a:rPr>
              <a:t>/L</a:t>
            </a: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1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6"/>
          <a:srcRect b="16997"/>
          <a:stretch/>
        </p:blipFill>
        <p:spPr>
          <a:xfrm>
            <a:off x="1800290" y="813892"/>
            <a:ext cx="2070530" cy="345877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7"/>
          <a:srcRect t="3296"/>
          <a:stretch/>
        </p:blipFill>
        <p:spPr>
          <a:xfrm>
            <a:off x="1806605" y="440849"/>
            <a:ext cx="2064215" cy="300310"/>
          </a:xfrm>
          <a:prstGeom prst="rect">
            <a:avLst/>
          </a:prstGeom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136" y="1912549"/>
            <a:ext cx="1793691" cy="1802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7551" y="8031554"/>
            <a:ext cx="64904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Fig. S3. Effect of kb-NB142-70 on RKO cell cycle, apoptosis, and NF-</a:t>
            </a:r>
            <a:r>
              <a:rPr lang="en-US" sz="1200" dirty="0" err="1"/>
              <a:t>κB</a:t>
            </a:r>
            <a:r>
              <a:rPr lang="en-US" sz="1200" dirty="0"/>
              <a:t> activity. Cells were incubated in the absence or presence of kb-NB142-70 for 24 hours. PMA (100 </a:t>
            </a:r>
            <a:r>
              <a:rPr lang="en-US" sz="1200" dirty="0" err="1"/>
              <a:t>nmol</a:t>
            </a:r>
            <a:r>
              <a:rPr lang="en-US" sz="1200" dirty="0"/>
              <a:t>/L) was added to cells 30 minutes prior to harvesting for Western blot analysis (A). Cells were also processed for cell cycle analysis (B,C) and apoptosis induction (D,E) after kb-NB142-70 incubation (10 µ</a:t>
            </a:r>
            <a:r>
              <a:rPr lang="en-US" sz="1200" dirty="0" err="1"/>
              <a:t>mol</a:t>
            </a:r>
            <a:r>
              <a:rPr lang="en-US" sz="1200" dirty="0"/>
              <a:t>/L). (F) Effect of kb-NB142-70 on NF-</a:t>
            </a:r>
            <a:r>
              <a:rPr lang="en-US" sz="1200" dirty="0" err="1"/>
              <a:t>κB</a:t>
            </a:r>
            <a:r>
              <a:rPr lang="en-US" sz="1200" dirty="0"/>
              <a:t> activity was determined by the dual-luciferase assay</a:t>
            </a:r>
            <a:r>
              <a:rPr lang="en-US" sz="1200" dirty="0" smtClean="0"/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88253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200</Words>
  <Application>Microsoft Macintosh PowerPoint</Application>
  <PresentationFormat>Letter Paper (8.5x11 in)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Theme</vt:lpstr>
      <vt:lpstr>PowerPoint Presentation</vt:lpstr>
    </vt:vector>
  </TitlesOfParts>
  <Company>University of Pittsburgh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Schmitz</dc:creator>
  <cp:lastModifiedBy>John Schmitz</cp:lastModifiedBy>
  <cp:revision>5</cp:revision>
  <dcterms:created xsi:type="dcterms:W3CDTF">2013-09-06T19:28:35Z</dcterms:created>
  <dcterms:modified xsi:type="dcterms:W3CDTF">2013-09-11T18:46:53Z</dcterms:modified>
</cp:coreProperties>
</file>