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60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1792" y="-10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7789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417849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217769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92037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937677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9798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3764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39653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405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675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02143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2FE658-8493-AC45-AAAA-01ECBFF00F27}" type="datetimeFigureOut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9/11/13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23648-F19E-8443-A1F6-D58B4907874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12324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269" y="1278469"/>
            <a:ext cx="3834535" cy="208608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9469" y="3412067"/>
            <a:ext cx="3439977" cy="242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6707" y="6670841"/>
            <a:ext cx="569803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Fig. S4. Effect of PKD inhibitor on clonal formation. Cells were incubated with CRT0066101 for 24 hours. After 10-14 days, colonies (&gt;50 cells) were fixed and manually counted. Colony values represent the mean ± SD from 3 independent clonogenic assays performed in duplicate.</a:t>
            </a:r>
          </a:p>
          <a:p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610730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55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Pittsburgh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Schmitz</dc:creator>
  <cp:lastModifiedBy>John Schmitz</cp:lastModifiedBy>
  <cp:revision>5</cp:revision>
  <dcterms:created xsi:type="dcterms:W3CDTF">2013-09-06T19:28:35Z</dcterms:created>
  <dcterms:modified xsi:type="dcterms:W3CDTF">2013-09-11T18:46:27Z</dcterms:modified>
</cp:coreProperties>
</file>