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14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en-US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9DFAA-1B67-40CB-9C88-742CD68EA215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7E5A2-6180-4B83-9233-95F415896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121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9DFAA-1B67-40CB-9C88-742CD68EA215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7E5A2-6180-4B83-9233-95F415896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950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9DFAA-1B67-40CB-9C88-742CD68EA215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7E5A2-6180-4B83-9233-95F415896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712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9DFAA-1B67-40CB-9C88-742CD68EA215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7E5A2-6180-4B83-9233-95F415896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416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9DFAA-1B67-40CB-9C88-742CD68EA215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7E5A2-6180-4B83-9233-95F415896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01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9DFAA-1B67-40CB-9C88-742CD68EA215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7E5A2-6180-4B83-9233-95F415896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240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9DFAA-1B67-40CB-9C88-742CD68EA215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7E5A2-6180-4B83-9233-95F415896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769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9DFAA-1B67-40CB-9C88-742CD68EA215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7E5A2-6180-4B83-9233-95F415896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147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9DFAA-1B67-40CB-9C88-742CD68EA215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7E5A2-6180-4B83-9233-95F415896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757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9DFAA-1B67-40CB-9C88-742CD68EA215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7E5A2-6180-4B83-9233-95F415896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0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9DFAA-1B67-40CB-9C88-742CD68EA215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7E5A2-6180-4B83-9233-95F415896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041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09DFAA-1B67-40CB-9C88-742CD68EA215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7E5A2-6180-4B83-9233-95F415896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023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189" y="1161091"/>
            <a:ext cx="8565622" cy="4535817"/>
          </a:xfrm>
          <a:prstGeom prst="rect">
            <a:avLst/>
          </a:prstGeom>
        </p:spPr>
      </p:pic>
      <p:sp>
        <p:nvSpPr>
          <p:cNvPr id="5" name="TekstSylinder 4"/>
          <p:cNvSpPr txBox="1"/>
          <p:nvPr/>
        </p:nvSpPr>
        <p:spPr>
          <a:xfrm>
            <a:off x="289189" y="436022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err="1" smtClean="0"/>
              <a:t>Additional</a:t>
            </a:r>
            <a:r>
              <a:rPr lang="nb-NO" dirty="0" smtClean="0"/>
              <a:t> file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7490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Office PowerPoint</Application>
  <PresentationFormat>Skjermfremvisning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2" baseType="lpstr">
      <vt:lpstr>Office-tema</vt:lpstr>
      <vt:lpstr>PowerPoint-presentasjon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Lindback Toril</dc:creator>
  <cp:lastModifiedBy>Lindback Toril</cp:lastModifiedBy>
  <cp:revision>1</cp:revision>
  <dcterms:created xsi:type="dcterms:W3CDTF">2014-01-28T08:34:42Z</dcterms:created>
  <dcterms:modified xsi:type="dcterms:W3CDTF">2014-01-28T08:35:56Z</dcterms:modified>
</cp:coreProperties>
</file>