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28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ECCCF-1BC2-4E17-9670-6671A1FD0C1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C26F4-9E27-49CA-8D61-A345C8900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42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C26F4-9E27-49CA-8D61-A345C8900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35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856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8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8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57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38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21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91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93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4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2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47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6B14-844A-45FA-B9BB-DAEBCEA07D2D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9A8E9-5A35-4C0E-AB31-17CF27D45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9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323528" y="76470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Additional</a:t>
            </a:r>
            <a:r>
              <a:rPr lang="nb-NO" dirty="0" smtClean="0"/>
              <a:t> file 3</a:t>
            </a:r>
            <a:endParaRPr lang="en-US" dirty="0"/>
          </a:p>
        </p:txBody>
      </p:sp>
      <p:grpSp>
        <p:nvGrpSpPr>
          <p:cNvPr id="15" name="Gruppe 14"/>
          <p:cNvGrpSpPr/>
          <p:nvPr/>
        </p:nvGrpSpPr>
        <p:grpSpPr>
          <a:xfrm>
            <a:off x="215008" y="2469142"/>
            <a:ext cx="8928992" cy="965621"/>
            <a:chOff x="326017" y="3262062"/>
            <a:chExt cx="8928992" cy="965621"/>
          </a:xfrm>
        </p:grpSpPr>
        <p:sp>
          <p:nvSpPr>
            <p:cNvPr id="4" name="TekstSylinder 3"/>
            <p:cNvSpPr txBox="1"/>
            <p:nvPr/>
          </p:nvSpPr>
          <p:spPr>
            <a:xfrm>
              <a:off x="326017" y="3262062"/>
              <a:ext cx="8928992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nb-NO" sz="1000" i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Bacillus</a:t>
              </a:r>
              <a:r>
                <a:rPr lang="nb-NO" sz="1000" i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nb-NO" sz="1000" i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subtilis</a:t>
              </a:r>
              <a:r>
                <a:rPr lang="nb-NO" sz="1000" i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nb-NO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str168 TACTCTAACAC</a:t>
              </a:r>
              <a:r>
                <a:rPr lang="nb-NO" sz="1000" u="sng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AGTATAT</a:t>
              </a:r>
              <a:r>
                <a:rPr lang="nb-NO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CATTTTTTTAACAGGA</a:t>
              </a:r>
              <a:r>
                <a:rPr lang="nb-NO" sz="1000" u="sng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AAAGATAA</a:t>
              </a:r>
              <a:r>
                <a:rPr lang="nb-NO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CCTCTAC------TAAGGTTTTGGATAAGAGGTGACCTCA</a:t>
              </a:r>
              <a:r>
                <a:rPr lang="nb-NO" sz="1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TTG</a:t>
              </a:r>
            </a:p>
            <a:p>
              <a:r>
                <a:rPr lang="nb-NO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ATCC14580                TACTGTAACACAGTATATTGTTTTTTTAACAGGAAAAGATAACCTATAC--AACTCCAGAAACACCAGGGCAGGTGACGATC</a:t>
              </a:r>
              <a:r>
                <a:rPr lang="nb-NO" sz="1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ATG</a:t>
              </a:r>
            </a:p>
            <a:p>
              <a:r>
                <a:rPr lang="nb-NO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NVH1112                  </a:t>
              </a:r>
              <a:r>
                <a:rPr lang="en-US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TACTGTAACACAGTATATTGTTTTTTTAACAGGAAAAGATAACCTATATCAAATTCCAGAAACACCAGG-CAGGTGACGATC</a:t>
              </a:r>
              <a:r>
                <a:rPr lang="en-US" sz="1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ATG</a:t>
              </a:r>
            </a:p>
            <a:p>
              <a:r>
                <a:rPr lang="nb-NO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NVH800                   TACTGTAACACAGTATATTGTTTTTTTAACAGGAAAAGATAACCTATATCAAATTCCAGAAACACCAGG-CAGGTGACGATC</a:t>
              </a:r>
              <a:r>
                <a:rPr lang="nb-NO" sz="1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ATG</a:t>
              </a:r>
            </a:p>
            <a:p>
              <a:r>
                <a:rPr lang="nb-NO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NVH1032                  TACTGTAACACAGTATATTGTTTTTTTAACAGGAAAAGATAACCTATATCAAATTCGAGAAACACCAGGGCAGGTGACGATC</a:t>
              </a:r>
              <a:r>
                <a:rPr lang="nb-NO" sz="1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ATG</a:t>
              </a:r>
              <a:endParaRPr lang="en-US" sz="10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7" name="TekstSylinder 16"/>
            <p:cNvSpPr txBox="1"/>
            <p:nvPr/>
          </p:nvSpPr>
          <p:spPr>
            <a:xfrm>
              <a:off x="4937505" y="3978067"/>
              <a:ext cx="4166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-10</a:t>
              </a:r>
              <a:endParaRPr lang="en-US" sz="1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8" name="TekstSylinder 17"/>
            <p:cNvSpPr txBox="1"/>
            <p:nvPr/>
          </p:nvSpPr>
          <p:spPr>
            <a:xfrm>
              <a:off x="3026825" y="3981462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10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-35</a:t>
              </a:r>
              <a:endParaRPr lang="en-US" sz="1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5822515" y="2409010"/>
            <a:ext cx="261653" cy="60131"/>
            <a:chOff x="5822515" y="2348880"/>
            <a:chExt cx="333661" cy="120262"/>
          </a:xfrm>
        </p:grpSpPr>
        <p:cxnSp>
          <p:nvCxnSpPr>
            <p:cNvPr id="6" name="Rett linje 5"/>
            <p:cNvCxnSpPr/>
            <p:nvPr/>
          </p:nvCxnSpPr>
          <p:spPr>
            <a:xfrm flipV="1">
              <a:off x="5822515" y="2348880"/>
              <a:ext cx="0" cy="1202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Rett pil 7"/>
            <p:cNvCxnSpPr/>
            <p:nvPr/>
          </p:nvCxnSpPr>
          <p:spPr>
            <a:xfrm>
              <a:off x="5822515" y="2348880"/>
              <a:ext cx="33366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3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24</Words>
  <Application>Microsoft Office PowerPoint</Application>
  <PresentationFormat>Skjermfremvisning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PowerPoint-presentasjon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Lindback Toril</dc:creator>
  <cp:lastModifiedBy>Lindback Toril</cp:lastModifiedBy>
  <cp:revision>16</cp:revision>
  <cp:lastPrinted>2014-01-27T11:12:05Z</cp:lastPrinted>
  <dcterms:created xsi:type="dcterms:W3CDTF">2014-01-24T13:59:52Z</dcterms:created>
  <dcterms:modified xsi:type="dcterms:W3CDTF">2014-03-08T21:04:35Z</dcterms:modified>
</cp:coreProperties>
</file>