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27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6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0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34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23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79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7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5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37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277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7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28A6D-0AC2-494A-A61E-B7998709C528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A7FFC-0315-4A86-9129-560FB2A6B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16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92"/>
          <a:stretch/>
        </p:blipFill>
        <p:spPr>
          <a:xfrm>
            <a:off x="1383792" y="836712"/>
            <a:ext cx="6376416" cy="5436152"/>
          </a:xfrm>
          <a:prstGeom prst="rect">
            <a:avLst/>
          </a:prstGeom>
        </p:spPr>
      </p:pic>
      <p:sp>
        <p:nvSpPr>
          <p:cNvPr id="5" name="TekstSylinder 4"/>
          <p:cNvSpPr txBox="1"/>
          <p:nvPr/>
        </p:nvSpPr>
        <p:spPr>
          <a:xfrm>
            <a:off x="683568" y="40466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Additional</a:t>
            </a:r>
            <a:r>
              <a:rPr lang="nb-NO" dirty="0" smtClean="0"/>
              <a:t> file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234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Skjermfremvisning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PowerPoint-presentasjon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Lindback Toril</dc:creator>
  <cp:lastModifiedBy>Lindback Toril</cp:lastModifiedBy>
  <cp:revision>1</cp:revision>
  <dcterms:created xsi:type="dcterms:W3CDTF">2014-01-28T08:39:47Z</dcterms:created>
  <dcterms:modified xsi:type="dcterms:W3CDTF">2014-01-28T08:41:33Z</dcterms:modified>
</cp:coreProperties>
</file>