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6116638" cy="2879725"/>
  <p:notesSz cx="6858000" cy="9144000"/>
  <p:defaultTextStyle>
    <a:defPPr>
      <a:defRPr lang="en-US"/>
    </a:defPPr>
    <a:lvl1pPr marL="0" algn="l" defTabSz="3291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9126" algn="l" defTabSz="3291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58251" algn="l" defTabSz="3291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87379" algn="l" defTabSz="3291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16504" algn="l" defTabSz="3291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45630" algn="l" defTabSz="3291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74756" algn="l" defTabSz="3291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03883" algn="l" defTabSz="3291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33008" algn="l" defTabSz="32912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>
        <p:scale>
          <a:sx n="200" d="100"/>
          <a:sy n="200" d="100"/>
        </p:scale>
        <p:origin x="-1696" y="-1296"/>
      </p:cViewPr>
      <p:guideLst>
        <p:guide orient="horz" pos="907"/>
        <p:guide pos="19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751" y="894583"/>
            <a:ext cx="5199142" cy="617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7500" y="1631846"/>
            <a:ext cx="4281646" cy="7359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29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5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87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16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45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74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03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33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94101" y="60664"/>
            <a:ext cx="648831" cy="12905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22" y="60664"/>
            <a:ext cx="1847733" cy="12905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175" y="1850493"/>
            <a:ext cx="5199142" cy="571945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3175" y="1220551"/>
            <a:ext cx="5199142" cy="629939"/>
          </a:xfrm>
        </p:spPr>
        <p:txBody>
          <a:bodyPr anchor="b"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32912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582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8737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165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6456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19747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0388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6330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423" y="352633"/>
            <a:ext cx="1247753" cy="9985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4117" y="352633"/>
            <a:ext cx="1248814" cy="9985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835" y="115322"/>
            <a:ext cx="5504975" cy="47995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834" y="644608"/>
            <a:ext cx="2702577" cy="26864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29126" indent="0">
              <a:buNone/>
              <a:defRPr sz="1400" b="1"/>
            </a:lvl2pPr>
            <a:lvl3pPr marL="658251" indent="0">
              <a:buNone/>
              <a:defRPr sz="1300" b="1"/>
            </a:lvl3pPr>
            <a:lvl4pPr marL="987379" indent="0">
              <a:buNone/>
              <a:defRPr sz="1200" b="1"/>
            </a:lvl4pPr>
            <a:lvl5pPr marL="1316504" indent="0">
              <a:buNone/>
              <a:defRPr sz="1200" b="1"/>
            </a:lvl5pPr>
            <a:lvl6pPr marL="1645630" indent="0">
              <a:buNone/>
              <a:defRPr sz="1200" b="1"/>
            </a:lvl6pPr>
            <a:lvl7pPr marL="1974756" indent="0">
              <a:buNone/>
              <a:defRPr sz="1200" b="1"/>
            </a:lvl7pPr>
            <a:lvl8pPr marL="2303883" indent="0">
              <a:buNone/>
              <a:defRPr sz="1200" b="1"/>
            </a:lvl8pPr>
            <a:lvl9pPr marL="263300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834" y="913246"/>
            <a:ext cx="2702577" cy="1659176"/>
          </a:xfrm>
        </p:spPr>
        <p:txBody>
          <a:bodyPr/>
          <a:lstStyle>
            <a:lvl1pPr>
              <a:defRPr sz="18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07168" y="644608"/>
            <a:ext cx="2703638" cy="26864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29126" indent="0">
              <a:buNone/>
              <a:defRPr sz="1400" b="1"/>
            </a:lvl2pPr>
            <a:lvl3pPr marL="658251" indent="0">
              <a:buNone/>
              <a:defRPr sz="1300" b="1"/>
            </a:lvl3pPr>
            <a:lvl4pPr marL="987379" indent="0">
              <a:buNone/>
              <a:defRPr sz="1200" b="1"/>
            </a:lvl4pPr>
            <a:lvl5pPr marL="1316504" indent="0">
              <a:buNone/>
              <a:defRPr sz="1200" b="1"/>
            </a:lvl5pPr>
            <a:lvl6pPr marL="1645630" indent="0">
              <a:buNone/>
              <a:defRPr sz="1200" b="1"/>
            </a:lvl6pPr>
            <a:lvl7pPr marL="1974756" indent="0">
              <a:buNone/>
              <a:defRPr sz="1200" b="1"/>
            </a:lvl7pPr>
            <a:lvl8pPr marL="2303883" indent="0">
              <a:buNone/>
              <a:defRPr sz="1200" b="1"/>
            </a:lvl8pPr>
            <a:lvl9pPr marL="263300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07168" y="913246"/>
            <a:ext cx="2703638" cy="1659176"/>
          </a:xfrm>
        </p:spPr>
        <p:txBody>
          <a:bodyPr/>
          <a:lstStyle>
            <a:lvl1pPr>
              <a:defRPr sz="18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832" y="114658"/>
            <a:ext cx="2012332" cy="487952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1438" y="114658"/>
            <a:ext cx="3419370" cy="24577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5832" y="602610"/>
            <a:ext cx="2012332" cy="1969811"/>
          </a:xfrm>
        </p:spPr>
        <p:txBody>
          <a:bodyPr/>
          <a:lstStyle>
            <a:lvl1pPr marL="0" indent="0">
              <a:buNone/>
              <a:defRPr sz="1100"/>
            </a:lvl1pPr>
            <a:lvl2pPr marL="329126" indent="0">
              <a:buNone/>
              <a:defRPr sz="800"/>
            </a:lvl2pPr>
            <a:lvl3pPr marL="658251" indent="0">
              <a:buNone/>
              <a:defRPr sz="700"/>
            </a:lvl3pPr>
            <a:lvl4pPr marL="987379" indent="0">
              <a:buNone/>
              <a:defRPr sz="600"/>
            </a:lvl4pPr>
            <a:lvl5pPr marL="1316504" indent="0">
              <a:buNone/>
              <a:defRPr sz="600"/>
            </a:lvl5pPr>
            <a:lvl6pPr marL="1645630" indent="0">
              <a:buNone/>
              <a:defRPr sz="600"/>
            </a:lvl6pPr>
            <a:lvl7pPr marL="1974756" indent="0">
              <a:buNone/>
              <a:defRPr sz="600"/>
            </a:lvl7pPr>
            <a:lvl8pPr marL="2303883" indent="0">
              <a:buNone/>
              <a:defRPr sz="600"/>
            </a:lvl8pPr>
            <a:lvl9pPr marL="263300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906" y="2015809"/>
            <a:ext cx="3669983" cy="237979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8906" y="257310"/>
            <a:ext cx="3669983" cy="1727835"/>
          </a:xfrm>
        </p:spPr>
        <p:txBody>
          <a:bodyPr/>
          <a:lstStyle>
            <a:lvl1pPr marL="0" indent="0">
              <a:buNone/>
              <a:defRPr sz="2400"/>
            </a:lvl1pPr>
            <a:lvl2pPr marL="329126" indent="0">
              <a:buNone/>
              <a:defRPr sz="2000"/>
            </a:lvl2pPr>
            <a:lvl3pPr marL="658251" indent="0">
              <a:buNone/>
              <a:defRPr sz="1800"/>
            </a:lvl3pPr>
            <a:lvl4pPr marL="987379" indent="0">
              <a:buNone/>
              <a:defRPr sz="1400"/>
            </a:lvl4pPr>
            <a:lvl5pPr marL="1316504" indent="0">
              <a:buNone/>
              <a:defRPr sz="1400"/>
            </a:lvl5pPr>
            <a:lvl6pPr marL="1645630" indent="0">
              <a:buNone/>
              <a:defRPr sz="1400"/>
            </a:lvl6pPr>
            <a:lvl7pPr marL="1974756" indent="0">
              <a:buNone/>
              <a:defRPr sz="1400"/>
            </a:lvl7pPr>
            <a:lvl8pPr marL="2303883" indent="0">
              <a:buNone/>
              <a:defRPr sz="1400"/>
            </a:lvl8pPr>
            <a:lvl9pPr marL="2633008" indent="0">
              <a:buNone/>
              <a:defRPr sz="1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8906" y="2253785"/>
            <a:ext cx="3669983" cy="337968"/>
          </a:xfrm>
        </p:spPr>
        <p:txBody>
          <a:bodyPr/>
          <a:lstStyle>
            <a:lvl1pPr marL="0" indent="0">
              <a:buNone/>
              <a:defRPr sz="1100"/>
            </a:lvl1pPr>
            <a:lvl2pPr marL="329126" indent="0">
              <a:buNone/>
              <a:defRPr sz="800"/>
            </a:lvl2pPr>
            <a:lvl3pPr marL="658251" indent="0">
              <a:buNone/>
              <a:defRPr sz="700"/>
            </a:lvl3pPr>
            <a:lvl4pPr marL="987379" indent="0">
              <a:buNone/>
              <a:defRPr sz="600"/>
            </a:lvl4pPr>
            <a:lvl5pPr marL="1316504" indent="0">
              <a:buNone/>
              <a:defRPr sz="600"/>
            </a:lvl5pPr>
            <a:lvl6pPr marL="1645630" indent="0">
              <a:buNone/>
              <a:defRPr sz="600"/>
            </a:lvl6pPr>
            <a:lvl7pPr marL="1974756" indent="0">
              <a:buNone/>
              <a:defRPr sz="600"/>
            </a:lvl7pPr>
            <a:lvl8pPr marL="2303883" indent="0">
              <a:buNone/>
              <a:defRPr sz="600"/>
            </a:lvl8pPr>
            <a:lvl9pPr marL="263300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835" y="115322"/>
            <a:ext cx="5504975" cy="479955"/>
          </a:xfrm>
          <a:prstGeom prst="rect">
            <a:avLst/>
          </a:prstGeom>
        </p:spPr>
        <p:txBody>
          <a:bodyPr vert="horz" lIns="65826" tIns="32912" rIns="65826" bIns="3291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835" y="671938"/>
            <a:ext cx="5504975" cy="1900486"/>
          </a:xfrm>
          <a:prstGeom prst="rect">
            <a:avLst/>
          </a:prstGeom>
        </p:spPr>
        <p:txBody>
          <a:bodyPr vert="horz" lIns="65826" tIns="32912" rIns="65826" bIns="329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837" y="2669080"/>
            <a:ext cx="1427216" cy="153318"/>
          </a:xfrm>
          <a:prstGeom prst="rect">
            <a:avLst/>
          </a:prstGeom>
        </p:spPr>
        <p:txBody>
          <a:bodyPr vert="horz" lIns="65826" tIns="32912" rIns="65826" bIns="32912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1EE33-4055-CB46-BA62-48551E219BD1}" type="datetimeFigureOut">
              <a:rPr lang="en-US" smtClean="0"/>
              <a:t>11/27/13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9853" y="2669080"/>
            <a:ext cx="1936935" cy="153318"/>
          </a:xfrm>
          <a:prstGeom prst="rect">
            <a:avLst/>
          </a:prstGeom>
        </p:spPr>
        <p:txBody>
          <a:bodyPr vert="horz" lIns="65826" tIns="32912" rIns="65826" bIns="32912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3593" y="2669080"/>
            <a:ext cx="1427216" cy="153318"/>
          </a:xfrm>
          <a:prstGeom prst="rect">
            <a:avLst/>
          </a:prstGeom>
        </p:spPr>
        <p:txBody>
          <a:bodyPr vert="horz" lIns="65826" tIns="32912" rIns="65826" bIns="32912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D5024-6447-9A47-AA76-6EA9A0B9F8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9126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45" indent="-246845" algn="l" defTabSz="32912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4830" indent="-205704" algn="l" defTabSz="32912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815" indent="-164563" algn="l" defTabSz="329126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1942" indent="-164563" algn="l" defTabSz="329126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068" indent="-164563" algn="l" defTabSz="329126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10193" indent="-164563" algn="l" defTabSz="329126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321" indent="-164563" algn="l" defTabSz="329126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68446" indent="-164563" algn="l" defTabSz="329126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97572" indent="-164563" algn="l" defTabSz="329126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9126" algn="l" defTabSz="3291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8251" algn="l" defTabSz="3291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7379" algn="l" defTabSz="3291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16504" algn="l" defTabSz="3291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630" algn="l" defTabSz="3291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74756" algn="l" defTabSz="3291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03883" algn="l" defTabSz="3291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33008" algn="l" defTabSz="32912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80" y="289300"/>
            <a:ext cx="2477131" cy="23749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rcRect l="21006" t="42420"/>
          <a:stretch>
            <a:fillRect/>
          </a:stretch>
        </p:blipFill>
        <p:spPr>
          <a:xfrm>
            <a:off x="3454268" y="289300"/>
            <a:ext cx="2431894" cy="2314417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1044" y="60483"/>
            <a:ext cx="286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13630" y="0"/>
            <a:ext cx="286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Garvan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Garvan IT</dc:creator>
  <cp:lastModifiedBy>Garvan IT</cp:lastModifiedBy>
  <cp:revision>3</cp:revision>
  <dcterms:created xsi:type="dcterms:W3CDTF">2013-11-27T05:44:06Z</dcterms:created>
  <dcterms:modified xsi:type="dcterms:W3CDTF">2013-11-27T05:47:02Z</dcterms:modified>
</cp:coreProperties>
</file>