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13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413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369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686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167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0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97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010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12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58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682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43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54C4A-772E-164A-B3F4-DE102262D64B}" type="datetimeFigureOut">
              <a:rPr lang="en-US" smtClean="0"/>
              <a:t>21/03/14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D1E2C8-AB0C-1F4D-9861-517C70013D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02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11"/>
          <p:cNvSpPr/>
          <p:nvPr/>
        </p:nvSpPr>
        <p:spPr>
          <a:xfrm>
            <a:off x="276087" y="309217"/>
            <a:ext cx="5786784" cy="2098262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611586"/>
              </p:ext>
            </p:extLst>
          </p:nvPr>
        </p:nvGraphicFramePr>
        <p:xfrm>
          <a:off x="432907" y="435665"/>
          <a:ext cx="5711463" cy="1971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Document" r:id="rId3" imgW="6400800" imgH="2209800" progId="Word.Document.12">
                  <p:embed/>
                </p:oleObj>
              </mc:Choice>
              <mc:Fallback>
                <p:oleObj name="Document" r:id="rId3" imgW="6400800" imgH="2209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907" y="435665"/>
                        <a:ext cx="5711463" cy="19718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7924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Microsoft Word Document</vt:lpstr>
      <vt:lpstr>PowerPoint Presentation</vt:lpstr>
    </vt:vector>
  </TitlesOfParts>
  <Company>uni of otago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Keiths lab</dc:creator>
  <cp:lastModifiedBy>Keiths lab</cp:lastModifiedBy>
  <cp:revision>1</cp:revision>
  <dcterms:created xsi:type="dcterms:W3CDTF">2014-03-21T01:34:00Z</dcterms:created>
  <dcterms:modified xsi:type="dcterms:W3CDTF">2014-03-21T01:34:41Z</dcterms:modified>
</cp:coreProperties>
</file>