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B94E7-C762-F44F-B6EC-0BBB9ADAC431}" type="datetimeFigureOut">
              <a:rPr lang="en-US" smtClean="0"/>
              <a:t>3/16/14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B9096-E089-E140-AD14-6B15CC1BF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491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A9FC52E-DB68-6648-AF21-889204AFDABE}" type="slidenum">
              <a:rPr lang="tr-TR" sz="1200"/>
              <a:pPr eaLnBrk="1" hangingPunct="1"/>
              <a:t>1</a:t>
            </a:fld>
            <a:endParaRPr lang="tr-TR" sz="120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r-T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940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57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0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95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14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7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70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2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86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43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08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D4A64-1DF4-4446-AFBF-690BB7D7EA8B}" type="datetimeFigureOut">
              <a:rPr lang="en-US" smtClean="0"/>
              <a:t>3/16/14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A1536-C4EF-CA44-8623-276A5D1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9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3"/>
          <p:cNvSpPr txBox="1">
            <a:spLocks noChangeArrowheads="1"/>
          </p:cNvSpPr>
          <p:nvPr/>
        </p:nvSpPr>
        <p:spPr bwMode="auto">
          <a:xfrm>
            <a:off x="3924300" y="188913"/>
            <a:ext cx="1098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800"/>
              <a:t>Δ</a:t>
            </a:r>
            <a:r>
              <a:rPr lang="tr-TR" sz="1800"/>
              <a:t> R312X</a:t>
            </a:r>
          </a:p>
        </p:txBody>
      </p:sp>
      <p:sp>
        <p:nvSpPr>
          <p:cNvPr id="17410" name="Oval 7"/>
          <p:cNvSpPr>
            <a:spLocks noChangeArrowheads="1"/>
          </p:cNvSpPr>
          <p:nvPr/>
        </p:nvSpPr>
        <p:spPr bwMode="auto">
          <a:xfrm>
            <a:off x="2843213" y="765175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3040063" y="620713"/>
            <a:ext cx="590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sz="1800"/>
              <a:t>L7P</a:t>
            </a:r>
          </a:p>
        </p:txBody>
      </p:sp>
      <p:sp>
        <p:nvSpPr>
          <p:cNvPr id="17412" name="Text Box 12"/>
          <p:cNvSpPr txBox="1">
            <a:spLocks noChangeArrowheads="1"/>
          </p:cNvSpPr>
          <p:nvPr/>
        </p:nvSpPr>
        <p:spPr bwMode="auto">
          <a:xfrm>
            <a:off x="6645275" y="541338"/>
            <a:ext cx="22255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sz="1800" dirty="0"/>
              <a:t>▲  </a:t>
            </a:r>
            <a:r>
              <a:rPr lang="en-US" sz="1800" dirty="0"/>
              <a:t>N296fX54</a:t>
            </a:r>
            <a:endParaRPr lang="tr-TR" sz="1800" dirty="0"/>
          </a:p>
        </p:txBody>
      </p:sp>
      <p:sp>
        <p:nvSpPr>
          <p:cNvPr id="17413" name="Text Box 13"/>
          <p:cNvSpPr txBox="1">
            <a:spLocks noChangeArrowheads="1"/>
          </p:cNvSpPr>
          <p:nvPr/>
        </p:nvSpPr>
        <p:spPr bwMode="auto">
          <a:xfrm>
            <a:off x="3956050" y="546100"/>
            <a:ext cx="4000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sz="3200">
                <a:solidFill>
                  <a:srgbClr val="800000"/>
                </a:solidFill>
              </a:rPr>
              <a:t>*</a:t>
            </a:r>
            <a:r>
              <a:rPr lang="tr-TR" sz="1600">
                <a:solidFill>
                  <a:srgbClr val="800000"/>
                </a:solidFill>
              </a:rPr>
              <a:t> </a:t>
            </a:r>
            <a:endParaRPr lang="tr-TR" sz="3200">
              <a:solidFill>
                <a:srgbClr val="800000"/>
              </a:solidFill>
            </a:endParaRPr>
          </a:p>
        </p:txBody>
      </p:sp>
      <p:sp>
        <p:nvSpPr>
          <p:cNvPr id="17414" name="Text Box 14"/>
          <p:cNvSpPr txBox="1">
            <a:spLocks noChangeArrowheads="1"/>
          </p:cNvSpPr>
          <p:nvPr/>
        </p:nvSpPr>
        <p:spPr bwMode="auto">
          <a:xfrm>
            <a:off x="4211638" y="549275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sz="1800"/>
              <a:t>I249T</a:t>
            </a:r>
          </a:p>
        </p:txBody>
      </p:sp>
      <p:sp>
        <p:nvSpPr>
          <p:cNvPr id="17415" name="Text Box 17"/>
          <p:cNvSpPr txBox="1">
            <a:spLocks noChangeArrowheads="1"/>
          </p:cNvSpPr>
          <p:nvPr/>
        </p:nvSpPr>
        <p:spPr bwMode="auto">
          <a:xfrm>
            <a:off x="2771775" y="188913"/>
            <a:ext cx="946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sz="1800" b="1"/>
              <a:t>#</a:t>
            </a:r>
            <a:r>
              <a:rPr lang="tr-TR" sz="1800"/>
              <a:t> D80Y</a:t>
            </a:r>
          </a:p>
        </p:txBody>
      </p:sp>
      <p:sp>
        <p:nvSpPr>
          <p:cNvPr id="17416" name="Text Box 19"/>
          <p:cNvSpPr txBox="1">
            <a:spLocks noChangeArrowheads="1"/>
          </p:cNvSpPr>
          <p:nvPr/>
        </p:nvSpPr>
        <p:spPr bwMode="auto">
          <a:xfrm>
            <a:off x="5305425" y="549275"/>
            <a:ext cx="800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sz="1800" b="1"/>
              <a:t>&amp;</a:t>
            </a:r>
            <a:r>
              <a:rPr lang="tr-TR" sz="1800"/>
              <a:t> M1I</a:t>
            </a:r>
          </a:p>
        </p:txBody>
      </p:sp>
      <p:sp>
        <p:nvSpPr>
          <p:cNvPr id="17417" name="Text Box 21"/>
          <p:cNvSpPr txBox="1">
            <a:spLocks noChangeArrowheads="1"/>
          </p:cNvSpPr>
          <p:nvPr/>
        </p:nvSpPr>
        <p:spPr bwMode="auto">
          <a:xfrm>
            <a:off x="5321300" y="90805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b="1"/>
              <a:t>◙</a:t>
            </a:r>
            <a:r>
              <a:rPr lang="tr-TR" sz="1800"/>
              <a:t> D168N</a:t>
            </a:r>
          </a:p>
        </p:txBody>
      </p:sp>
      <p:sp>
        <p:nvSpPr>
          <p:cNvPr id="17418" name="Oval 30"/>
          <p:cNvSpPr>
            <a:spLocks noChangeArrowheads="1"/>
          </p:cNvSpPr>
          <p:nvPr/>
        </p:nvSpPr>
        <p:spPr bwMode="auto">
          <a:xfrm>
            <a:off x="4071938" y="1119188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Text Box 31"/>
          <p:cNvSpPr txBox="1">
            <a:spLocks noChangeArrowheads="1"/>
          </p:cNvSpPr>
          <p:nvPr/>
        </p:nvSpPr>
        <p:spPr bwMode="auto">
          <a:xfrm>
            <a:off x="4268788" y="974725"/>
            <a:ext cx="59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sz="1800"/>
              <a:t>L7P</a:t>
            </a:r>
          </a:p>
        </p:txBody>
      </p:sp>
      <p:sp>
        <p:nvSpPr>
          <p:cNvPr id="17420" name="Text Box 32"/>
          <p:cNvSpPr txBox="1">
            <a:spLocks noChangeArrowheads="1"/>
          </p:cNvSpPr>
          <p:nvPr/>
        </p:nvSpPr>
        <p:spPr bwMode="auto">
          <a:xfrm>
            <a:off x="5292725" y="182563"/>
            <a:ext cx="1098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800"/>
              <a:t>Δ</a:t>
            </a:r>
            <a:r>
              <a:rPr lang="tr-TR" sz="1800"/>
              <a:t> R312X</a:t>
            </a:r>
          </a:p>
        </p:txBody>
      </p:sp>
      <p:sp>
        <p:nvSpPr>
          <p:cNvPr id="17421" name="Text Box 33"/>
          <p:cNvSpPr txBox="1">
            <a:spLocks noChangeArrowheads="1"/>
          </p:cNvSpPr>
          <p:nvPr/>
        </p:nvSpPr>
        <p:spPr bwMode="auto">
          <a:xfrm>
            <a:off x="158750" y="304800"/>
            <a:ext cx="9826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sz="1600" b="1" dirty="0" err="1"/>
              <a:t>Figure</a:t>
            </a:r>
            <a:r>
              <a:rPr lang="tr-TR" sz="1600" b="1" dirty="0"/>
              <a:t> 3</a:t>
            </a:r>
          </a:p>
        </p:txBody>
      </p:sp>
      <p:grpSp>
        <p:nvGrpSpPr>
          <p:cNvPr id="17422" name="Group 41"/>
          <p:cNvGrpSpPr>
            <a:grpSpLocks/>
          </p:cNvGrpSpPr>
          <p:nvPr/>
        </p:nvGrpSpPr>
        <p:grpSpPr bwMode="auto">
          <a:xfrm>
            <a:off x="0" y="1679575"/>
            <a:ext cx="9144000" cy="4327525"/>
            <a:chOff x="0" y="1058"/>
            <a:chExt cx="5760" cy="2726"/>
          </a:xfrm>
        </p:grpSpPr>
        <p:pic>
          <p:nvPicPr>
            <p:cNvPr id="17429" name="Picture 2" descr="turkiye-haritasi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71"/>
              <a:ext cx="5760" cy="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0" name="Rectangle 4"/>
            <p:cNvSpPr>
              <a:spLocks noChangeArrowheads="1"/>
            </p:cNvSpPr>
            <p:nvPr/>
          </p:nvSpPr>
          <p:spPr bwMode="auto">
            <a:xfrm>
              <a:off x="3711" y="2201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l-GR">
                  <a:solidFill>
                    <a:schemeClr val="tx2"/>
                  </a:solidFill>
                </a:rPr>
                <a:t>Δ</a:t>
              </a:r>
              <a:endParaRPr lang="tr-TR">
                <a:solidFill>
                  <a:schemeClr val="tx2"/>
                </a:solidFill>
              </a:endParaRPr>
            </a:p>
          </p:txBody>
        </p:sp>
        <p:sp>
          <p:nvSpPr>
            <p:cNvPr id="17431" name="Rectangle 5"/>
            <p:cNvSpPr>
              <a:spLocks noChangeArrowheads="1"/>
            </p:cNvSpPr>
            <p:nvPr/>
          </p:nvSpPr>
          <p:spPr bwMode="auto">
            <a:xfrm>
              <a:off x="2608" y="202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l-GR"/>
                <a:t>Δ</a:t>
              </a:r>
              <a:endParaRPr lang="tr-TR"/>
            </a:p>
          </p:txBody>
        </p:sp>
        <p:sp>
          <p:nvSpPr>
            <p:cNvPr id="17432" name="Rectangle 6"/>
            <p:cNvSpPr>
              <a:spLocks noChangeArrowheads="1"/>
            </p:cNvSpPr>
            <p:nvPr/>
          </p:nvSpPr>
          <p:spPr bwMode="auto">
            <a:xfrm>
              <a:off x="2623" y="188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l-GR"/>
                <a:t>Δ</a:t>
              </a:r>
              <a:endParaRPr lang="tr-TR"/>
            </a:p>
          </p:txBody>
        </p:sp>
        <p:sp>
          <p:nvSpPr>
            <p:cNvPr id="17433" name="Oval 9"/>
            <p:cNvSpPr>
              <a:spLocks noChangeArrowheads="1"/>
            </p:cNvSpPr>
            <p:nvPr/>
          </p:nvSpPr>
          <p:spPr bwMode="auto">
            <a:xfrm>
              <a:off x="2789" y="1888"/>
              <a:ext cx="91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4" name="Oval 10"/>
            <p:cNvSpPr>
              <a:spLocks noChangeArrowheads="1"/>
            </p:cNvSpPr>
            <p:nvPr/>
          </p:nvSpPr>
          <p:spPr bwMode="auto">
            <a:xfrm>
              <a:off x="2063" y="1889"/>
              <a:ext cx="91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5" name="Oval 11"/>
            <p:cNvSpPr>
              <a:spLocks noChangeArrowheads="1"/>
            </p:cNvSpPr>
            <p:nvPr/>
          </p:nvSpPr>
          <p:spPr bwMode="auto">
            <a:xfrm>
              <a:off x="2154" y="1979"/>
              <a:ext cx="91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6" name="Rectangle 15"/>
            <p:cNvSpPr>
              <a:spLocks noChangeArrowheads="1"/>
            </p:cNvSpPr>
            <p:nvPr/>
          </p:nvSpPr>
          <p:spPr bwMode="auto">
            <a:xfrm>
              <a:off x="2608" y="2115"/>
              <a:ext cx="2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tr-TR" sz="3600">
                  <a:solidFill>
                    <a:srgbClr val="800000"/>
                  </a:solidFill>
                </a:rPr>
                <a:t>*</a:t>
              </a:r>
            </a:p>
          </p:txBody>
        </p:sp>
        <p:sp>
          <p:nvSpPr>
            <p:cNvPr id="17437" name="Rectangle 16"/>
            <p:cNvSpPr>
              <a:spLocks noChangeArrowheads="1"/>
            </p:cNvSpPr>
            <p:nvPr/>
          </p:nvSpPr>
          <p:spPr bwMode="auto">
            <a:xfrm>
              <a:off x="3198" y="2024"/>
              <a:ext cx="2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tr-TR" sz="3600">
                  <a:solidFill>
                    <a:srgbClr val="800000"/>
                  </a:solidFill>
                </a:rPr>
                <a:t>*</a:t>
              </a:r>
            </a:p>
          </p:txBody>
        </p:sp>
        <p:sp>
          <p:nvSpPr>
            <p:cNvPr id="17438" name="Rectangle 18"/>
            <p:cNvSpPr>
              <a:spLocks noChangeArrowheads="1"/>
            </p:cNvSpPr>
            <p:nvPr/>
          </p:nvSpPr>
          <p:spPr bwMode="auto">
            <a:xfrm>
              <a:off x="2230" y="1211"/>
              <a:ext cx="1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tr-TR" b="1"/>
                <a:t>#</a:t>
              </a:r>
            </a:p>
          </p:txBody>
        </p:sp>
        <p:sp>
          <p:nvSpPr>
            <p:cNvPr id="17439" name="Rectangle 20"/>
            <p:cNvSpPr>
              <a:spLocks noChangeArrowheads="1"/>
            </p:cNvSpPr>
            <p:nvPr/>
          </p:nvSpPr>
          <p:spPr bwMode="auto">
            <a:xfrm>
              <a:off x="3346" y="1571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tr-TR" b="1"/>
                <a:t>&amp;</a:t>
              </a:r>
            </a:p>
          </p:txBody>
        </p:sp>
        <p:sp>
          <p:nvSpPr>
            <p:cNvPr id="17440" name="Rectangle 22"/>
            <p:cNvSpPr>
              <a:spLocks noChangeArrowheads="1"/>
            </p:cNvSpPr>
            <p:nvPr/>
          </p:nvSpPr>
          <p:spPr bwMode="auto">
            <a:xfrm>
              <a:off x="4468" y="2795"/>
              <a:ext cx="2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tr-TR" b="1"/>
                <a:t>▲</a:t>
              </a:r>
            </a:p>
          </p:txBody>
        </p:sp>
        <p:sp>
          <p:nvSpPr>
            <p:cNvPr id="17441" name="Rectangle 23"/>
            <p:cNvSpPr>
              <a:spLocks noChangeArrowheads="1"/>
            </p:cNvSpPr>
            <p:nvPr/>
          </p:nvSpPr>
          <p:spPr bwMode="auto">
            <a:xfrm>
              <a:off x="3787" y="2024"/>
              <a:ext cx="3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tr-TR" sz="2400" b="1"/>
                <a:t>◙</a:t>
              </a:r>
            </a:p>
          </p:txBody>
        </p:sp>
        <p:sp>
          <p:nvSpPr>
            <p:cNvPr id="17442" name="Rectangle 24"/>
            <p:cNvSpPr>
              <a:spLocks noChangeArrowheads="1"/>
            </p:cNvSpPr>
            <p:nvPr/>
          </p:nvSpPr>
          <p:spPr bwMode="auto">
            <a:xfrm>
              <a:off x="4481" y="2931"/>
              <a:ext cx="25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tr-TR" b="1"/>
                <a:t>▲</a:t>
              </a:r>
            </a:p>
          </p:txBody>
        </p:sp>
        <p:sp>
          <p:nvSpPr>
            <p:cNvPr id="17443" name="Text Box 34"/>
            <p:cNvSpPr txBox="1">
              <a:spLocks noChangeArrowheads="1"/>
            </p:cNvSpPr>
            <p:nvPr/>
          </p:nvSpPr>
          <p:spPr bwMode="auto">
            <a:xfrm>
              <a:off x="301" y="1067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tr-TR" sz="1800" b="1"/>
                <a:t>A</a:t>
              </a:r>
            </a:p>
          </p:txBody>
        </p:sp>
        <p:sp>
          <p:nvSpPr>
            <p:cNvPr id="17444" name="Text Box 35"/>
            <p:cNvSpPr txBox="1">
              <a:spLocks noChangeArrowheads="1"/>
            </p:cNvSpPr>
            <p:nvPr/>
          </p:nvSpPr>
          <p:spPr bwMode="auto">
            <a:xfrm>
              <a:off x="1072" y="1063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tr-TR" sz="1800" b="1"/>
                <a:t>B</a:t>
              </a:r>
            </a:p>
          </p:txBody>
        </p:sp>
        <p:sp>
          <p:nvSpPr>
            <p:cNvPr id="17445" name="Text Box 36"/>
            <p:cNvSpPr txBox="1">
              <a:spLocks noChangeArrowheads="1"/>
            </p:cNvSpPr>
            <p:nvPr/>
          </p:nvSpPr>
          <p:spPr bwMode="auto">
            <a:xfrm>
              <a:off x="1889" y="1063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tr-TR" sz="1800" b="1"/>
                <a:t>C</a:t>
              </a:r>
            </a:p>
          </p:txBody>
        </p:sp>
        <p:sp>
          <p:nvSpPr>
            <p:cNvPr id="17446" name="Text Box 37"/>
            <p:cNvSpPr txBox="1">
              <a:spLocks noChangeArrowheads="1"/>
            </p:cNvSpPr>
            <p:nvPr/>
          </p:nvSpPr>
          <p:spPr bwMode="auto">
            <a:xfrm>
              <a:off x="2744" y="1063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tr-TR" sz="1800" b="1"/>
                <a:t>D</a:t>
              </a:r>
            </a:p>
          </p:txBody>
        </p:sp>
        <p:sp>
          <p:nvSpPr>
            <p:cNvPr id="17447" name="Text Box 38"/>
            <p:cNvSpPr txBox="1">
              <a:spLocks noChangeArrowheads="1"/>
            </p:cNvSpPr>
            <p:nvPr/>
          </p:nvSpPr>
          <p:spPr bwMode="auto">
            <a:xfrm>
              <a:off x="3530" y="1063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tr-TR" sz="1800" b="1"/>
                <a:t>E</a:t>
              </a:r>
            </a:p>
          </p:txBody>
        </p:sp>
        <p:sp>
          <p:nvSpPr>
            <p:cNvPr id="17448" name="Text Box 39"/>
            <p:cNvSpPr txBox="1">
              <a:spLocks noChangeArrowheads="1"/>
            </p:cNvSpPr>
            <p:nvPr/>
          </p:nvSpPr>
          <p:spPr bwMode="auto">
            <a:xfrm>
              <a:off x="4350" y="1058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tr-TR" sz="1800" b="1"/>
                <a:t>F</a:t>
              </a:r>
            </a:p>
          </p:txBody>
        </p:sp>
        <p:sp>
          <p:nvSpPr>
            <p:cNvPr id="17449" name="Text Box 40"/>
            <p:cNvSpPr txBox="1">
              <a:spLocks noChangeArrowheads="1"/>
            </p:cNvSpPr>
            <p:nvPr/>
          </p:nvSpPr>
          <p:spPr bwMode="auto">
            <a:xfrm>
              <a:off x="5023" y="1063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tr-TR" sz="1800" b="1"/>
                <a:t>G</a:t>
              </a:r>
            </a:p>
          </p:txBody>
        </p:sp>
      </p:grp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2987675" y="6165850"/>
            <a:ext cx="4552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dirty="0" err="1">
                <a:cs typeface="Arial" charset="0"/>
              </a:rPr>
              <a:t>Centers</a:t>
            </a:r>
            <a:r>
              <a:rPr lang="tr-TR" dirty="0">
                <a:cs typeface="Arial" charset="0"/>
              </a:rPr>
              <a:t> </a:t>
            </a:r>
            <a:r>
              <a:rPr lang="tr-TR" dirty="0" err="1">
                <a:cs typeface="Arial" charset="0"/>
              </a:rPr>
              <a:t>where</a:t>
            </a:r>
            <a:r>
              <a:rPr lang="tr-TR" dirty="0">
                <a:cs typeface="Arial" charset="0"/>
              </a:rPr>
              <a:t> </a:t>
            </a:r>
            <a:r>
              <a:rPr lang="tr-TR" dirty="0" err="1">
                <a:cs typeface="Arial" charset="0"/>
              </a:rPr>
              <a:t>the</a:t>
            </a:r>
            <a:r>
              <a:rPr lang="tr-TR" dirty="0">
                <a:cs typeface="Arial" charset="0"/>
              </a:rPr>
              <a:t> </a:t>
            </a:r>
            <a:r>
              <a:rPr lang="tr-TR" dirty="0" err="1">
                <a:cs typeface="Arial" charset="0"/>
              </a:rPr>
              <a:t>patients</a:t>
            </a:r>
            <a:r>
              <a:rPr lang="tr-TR" dirty="0">
                <a:cs typeface="Arial" charset="0"/>
              </a:rPr>
              <a:t> </a:t>
            </a:r>
            <a:r>
              <a:rPr lang="tr-TR" dirty="0" err="1">
                <a:cs typeface="Arial" charset="0"/>
              </a:rPr>
              <a:t>were</a:t>
            </a:r>
            <a:r>
              <a:rPr lang="tr-TR" dirty="0">
                <a:cs typeface="Arial" charset="0"/>
              </a:rPr>
              <a:t> </a:t>
            </a:r>
            <a:r>
              <a:rPr lang="tr-TR" dirty="0" err="1">
                <a:cs typeface="Arial" charset="0"/>
              </a:rPr>
              <a:t>presented</a:t>
            </a:r>
            <a:endParaRPr lang="tr-TR" dirty="0">
              <a:cs typeface="Arial" charset="0"/>
            </a:endParaRPr>
          </a:p>
        </p:txBody>
      </p:sp>
      <p:sp>
        <p:nvSpPr>
          <p:cNvPr id="38" name="AutoShape 39"/>
          <p:cNvSpPr>
            <a:spLocks noChangeArrowheads="1"/>
          </p:cNvSpPr>
          <p:nvPr/>
        </p:nvSpPr>
        <p:spPr bwMode="auto">
          <a:xfrm>
            <a:off x="2771775" y="6237288"/>
            <a:ext cx="215900" cy="215900"/>
          </a:xfrm>
          <a:prstGeom prst="pentagon">
            <a:avLst/>
          </a:prstGeom>
          <a:solidFill>
            <a:srgbClr val="C4BD97"/>
          </a:solidFill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9" name="AutoShape 39"/>
          <p:cNvSpPr>
            <a:spLocks noChangeArrowheads="1"/>
          </p:cNvSpPr>
          <p:nvPr/>
        </p:nvSpPr>
        <p:spPr bwMode="auto">
          <a:xfrm>
            <a:off x="1692275" y="2420938"/>
            <a:ext cx="215900" cy="215900"/>
          </a:xfrm>
          <a:prstGeom prst="pentagon">
            <a:avLst/>
          </a:prstGeom>
          <a:solidFill>
            <a:srgbClr val="C4BD97"/>
          </a:solidFill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0" name="AutoShape 39"/>
          <p:cNvSpPr>
            <a:spLocks noChangeArrowheads="1"/>
          </p:cNvSpPr>
          <p:nvPr/>
        </p:nvSpPr>
        <p:spPr bwMode="auto">
          <a:xfrm>
            <a:off x="3059113" y="3284538"/>
            <a:ext cx="215900" cy="215900"/>
          </a:xfrm>
          <a:prstGeom prst="pentagon">
            <a:avLst/>
          </a:prstGeom>
          <a:solidFill>
            <a:schemeClr val="bg2">
              <a:lumMod val="75000"/>
            </a:schemeClr>
          </a:solidFill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1" name="AutoShape 39"/>
          <p:cNvSpPr>
            <a:spLocks noChangeArrowheads="1"/>
          </p:cNvSpPr>
          <p:nvPr/>
        </p:nvSpPr>
        <p:spPr bwMode="auto">
          <a:xfrm>
            <a:off x="7164388" y="3068638"/>
            <a:ext cx="215900" cy="215900"/>
          </a:xfrm>
          <a:prstGeom prst="pentagon">
            <a:avLst/>
          </a:prstGeom>
          <a:solidFill>
            <a:srgbClr val="C4BD97"/>
          </a:solidFill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7428" name="Oval 9"/>
          <p:cNvSpPr>
            <a:spLocks noChangeArrowheads="1"/>
          </p:cNvSpPr>
          <p:nvPr/>
        </p:nvSpPr>
        <p:spPr bwMode="auto">
          <a:xfrm>
            <a:off x="4500563" y="2565400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21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Macintosh PowerPoint</Application>
  <PresentationFormat>On-screen Show (4:3)</PresentationFormat>
  <Paragraphs>30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Serap turan</dc:creator>
  <cp:lastModifiedBy>Serap turan</cp:lastModifiedBy>
  <cp:revision>1</cp:revision>
  <dcterms:created xsi:type="dcterms:W3CDTF">2014-03-16T19:19:58Z</dcterms:created>
  <dcterms:modified xsi:type="dcterms:W3CDTF">2014-03-16T19:20:27Z</dcterms:modified>
</cp:coreProperties>
</file>