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7" r:id="rId2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15" autoAdjust="0"/>
    <p:restoredTop sz="94604" autoAdjust="0"/>
  </p:normalViewPr>
  <p:slideViewPr>
    <p:cSldViewPr>
      <p:cViewPr>
        <p:scale>
          <a:sx n="100" d="100"/>
          <a:sy n="100" d="100"/>
        </p:scale>
        <p:origin x="-13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0375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475" y="0"/>
            <a:ext cx="3005138" cy="460375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06800AA-7E05-4804-B885-5C471D010162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205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738" y="4379913"/>
            <a:ext cx="5546725" cy="4148137"/>
          </a:xfrm>
          <a:prstGeom prst="rect">
            <a:avLst/>
          </a:prstGeom>
        </p:spPr>
        <p:txBody>
          <a:bodyPr vert="horz" lIns="92309" tIns="46154" rIns="92309" bIns="4615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8238"/>
            <a:ext cx="3005138" cy="460375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475" y="8758238"/>
            <a:ext cx="3005138" cy="460375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D8132FC-2048-48C3-89F5-EEEBBD7CB9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26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BB943-36BC-467C-B4B5-A4971E8A24CE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CE0CA-E19A-42AC-82C3-B1FC6C390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4D381-632C-4C34-AE67-5A1287B1ED1C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0AAD6-7D04-49D3-85BD-8EB2643FE4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B65BF-ED77-4E04-B4C9-76D998F1D4BB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E54AB-601B-48B6-8261-B68E1CE0F0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39E62-8912-4E51-A633-C026F6CEB285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9D9DB-6448-4AA8-9560-9640756036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664AD-632D-4DC1-A7BF-7075AC73F07A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56336-0AF0-4680-98BD-7023944C16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75823-2051-4388-B758-B89FF3BF0488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3C702-E782-42FD-971D-1B956E7CD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CBD87-5C3D-4454-BD6E-78394C7517B2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E6F12-0C33-4B96-91DE-EE781AA7B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82660-7E19-438C-8EBE-07F04BC74C83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23251-DD4A-4FF5-94FC-F1E3FAF0C2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DEA04-9F1F-43FF-8C4C-852174DED4FE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F8887-66CC-402E-A765-D33516F08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E8E55-2ACA-45B2-9653-B47862AB8E13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A856A-E497-411D-B059-7B192B0F8D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F8DCE-A6FD-4B32-BFAD-83533C8863F4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48DD9-C4D4-453E-B677-6760C03AB0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417FC1-B900-4D98-9839-D14E192A9726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C90A7F-5904-4077-88BC-986A2942F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2"/>
          <p:cNvSpPr txBox="1">
            <a:spLocks noChangeArrowheads="1"/>
          </p:cNvSpPr>
          <p:nvPr/>
        </p:nvSpPr>
        <p:spPr bwMode="auto">
          <a:xfrm>
            <a:off x="0" y="39688"/>
            <a:ext cx="34290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b="1"/>
              <a:t>Supplementary Figure 1.</a:t>
            </a:r>
          </a:p>
          <a:p>
            <a:endParaRPr lang="en-US" sz="1100" b="1"/>
          </a:p>
          <a:p>
            <a:r>
              <a:rPr lang="en-US" sz="1100" b="1"/>
              <a:t> 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 l="9660" t="24403" r="61041"/>
          <a:stretch>
            <a:fillRect/>
          </a:stretch>
        </p:blipFill>
        <p:spPr bwMode="auto">
          <a:xfrm>
            <a:off x="2209800" y="304800"/>
            <a:ext cx="5257800" cy="639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33637</TotalTime>
  <Words>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kammulau</dc:creator>
  <cp:lastModifiedBy>Ed Bartlett</cp:lastModifiedBy>
  <cp:revision>247</cp:revision>
  <cp:lastPrinted>2013-05-01T21:09:41Z</cp:lastPrinted>
  <dcterms:created xsi:type="dcterms:W3CDTF">2013-02-27T20:03:47Z</dcterms:created>
  <dcterms:modified xsi:type="dcterms:W3CDTF">2013-09-29T19:44:37Z</dcterms:modified>
</cp:coreProperties>
</file>