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98" r:id="rId2"/>
  </p:sldIdLst>
  <p:sldSz cx="9144000" cy="6858000" type="screen4x3"/>
  <p:notesSz cx="6934200" cy="9220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815" autoAdjust="0"/>
    <p:restoredTop sz="94604" autoAdjust="0"/>
  </p:normalViewPr>
  <p:slideViewPr>
    <p:cSldViewPr>
      <p:cViewPr>
        <p:scale>
          <a:sx n="100" d="100"/>
          <a:sy n="100" d="100"/>
        </p:scale>
        <p:origin x="-133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0375"/>
          </a:xfrm>
          <a:prstGeom prst="rect">
            <a:avLst/>
          </a:prstGeom>
        </p:spPr>
        <p:txBody>
          <a:bodyPr vert="horz" lIns="92309" tIns="46154" rIns="92309" bIns="46154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27475" y="0"/>
            <a:ext cx="3005138" cy="460375"/>
          </a:xfrm>
          <a:prstGeom prst="rect">
            <a:avLst/>
          </a:prstGeom>
        </p:spPr>
        <p:txBody>
          <a:bodyPr vert="horz" lIns="92309" tIns="46154" rIns="92309" bIns="46154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306800AA-7E05-4804-B885-5C471D010162}" type="datetimeFigureOut">
              <a:rPr lang="en-US"/>
              <a:pPr>
                <a:defRPr/>
              </a:pPr>
              <a:t>9/29/2013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2050" y="692150"/>
            <a:ext cx="4610100" cy="3457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309" tIns="46154" rIns="92309" bIns="46154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3738" y="4379913"/>
            <a:ext cx="5546725" cy="4148137"/>
          </a:xfrm>
          <a:prstGeom prst="rect">
            <a:avLst/>
          </a:prstGeom>
        </p:spPr>
        <p:txBody>
          <a:bodyPr vert="horz" lIns="92309" tIns="46154" rIns="92309" bIns="46154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58238"/>
            <a:ext cx="3005138" cy="460375"/>
          </a:xfrm>
          <a:prstGeom prst="rect">
            <a:avLst/>
          </a:prstGeom>
        </p:spPr>
        <p:txBody>
          <a:bodyPr vert="horz" lIns="92309" tIns="46154" rIns="92309" bIns="46154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27475" y="8758238"/>
            <a:ext cx="3005138" cy="460375"/>
          </a:xfrm>
          <a:prstGeom prst="rect">
            <a:avLst/>
          </a:prstGeom>
        </p:spPr>
        <p:txBody>
          <a:bodyPr vert="horz" lIns="92309" tIns="46154" rIns="92309" bIns="46154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8D8132FC-2048-48C3-89F5-EEEBBD7CB9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262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BBB943-36BC-467C-B4B5-A4971E8A24CE}" type="datetimeFigureOut">
              <a:rPr lang="en-US"/>
              <a:pPr>
                <a:defRPr/>
              </a:pPr>
              <a:t>9/29/2013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ACE0CA-E19A-42AC-82C3-B1FC6C3904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B4D381-632C-4C34-AE67-5A1287B1ED1C}" type="datetimeFigureOut">
              <a:rPr lang="en-US"/>
              <a:pPr>
                <a:defRPr/>
              </a:pPr>
              <a:t>9/29/2013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A0AAD6-7D04-49D3-85BD-8EB2643FE4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6B65BF-ED77-4E04-B4C9-76D998F1D4BB}" type="datetimeFigureOut">
              <a:rPr lang="en-US"/>
              <a:pPr>
                <a:defRPr/>
              </a:pPr>
              <a:t>9/29/2013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6E54AB-601B-48B6-8261-B68E1CE0F0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539E62-8912-4E51-A633-C026F6CEB285}" type="datetimeFigureOut">
              <a:rPr lang="en-US"/>
              <a:pPr>
                <a:defRPr/>
              </a:pPr>
              <a:t>9/29/2013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E9D9DB-6448-4AA8-9560-9640756036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9664AD-632D-4DC1-A7BF-7075AC73F07A}" type="datetimeFigureOut">
              <a:rPr lang="en-US"/>
              <a:pPr>
                <a:defRPr/>
              </a:pPr>
              <a:t>9/29/2013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256336-0AF0-4680-98BD-7023944C16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D75823-2051-4388-B758-B89FF3BF0488}" type="datetimeFigureOut">
              <a:rPr lang="en-US"/>
              <a:pPr>
                <a:defRPr/>
              </a:pPr>
              <a:t>9/29/2013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D3C702-E782-42FD-971D-1B956E7CD8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DCBD87-5C3D-4454-BD6E-78394C7517B2}" type="datetimeFigureOut">
              <a:rPr lang="en-US"/>
              <a:pPr>
                <a:defRPr/>
              </a:pPr>
              <a:t>9/29/2013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FE6F12-0C33-4B96-91DE-EE781AA7B4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882660-7E19-438C-8EBE-07F04BC74C83}" type="datetimeFigureOut">
              <a:rPr lang="en-US"/>
              <a:pPr>
                <a:defRPr/>
              </a:pPr>
              <a:t>9/29/2013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323251-DD4A-4FF5-94FC-F1E3FAF0C2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1DEA04-9F1F-43FF-8C4C-852174DED4FE}" type="datetimeFigureOut">
              <a:rPr lang="en-US"/>
              <a:pPr>
                <a:defRPr/>
              </a:pPr>
              <a:t>9/29/2013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6F8887-66CC-402E-A765-D33516F08E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EE8E55-2ACA-45B2-9653-B47862AB8E13}" type="datetimeFigureOut">
              <a:rPr lang="en-US"/>
              <a:pPr>
                <a:defRPr/>
              </a:pPr>
              <a:t>9/29/2013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9A856A-E497-411D-B059-7B192B0F8D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5F8DCE-A6FD-4B32-BFAD-83533C8863F4}" type="datetimeFigureOut">
              <a:rPr lang="en-US"/>
              <a:pPr>
                <a:defRPr/>
              </a:pPr>
              <a:t>9/29/2013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C48DD9-C4D4-453E-B677-6760C03AB0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9417FC1-B900-4D98-9839-D14E192A9726}" type="datetimeFigureOut">
              <a:rPr lang="en-US"/>
              <a:pPr>
                <a:defRPr/>
              </a:pPr>
              <a:t>9/29/2013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9C90A7F-5904-4077-88BC-986A2942FF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6"/>
          <p:cNvPicPr>
            <a:picLocks noChangeAspect="1" noChangeArrowheads="1"/>
          </p:cNvPicPr>
          <p:nvPr/>
        </p:nvPicPr>
        <p:blipFill>
          <a:blip r:embed="rId2" cstate="print"/>
          <a:srcRect r="46188" b="4729"/>
          <a:stretch>
            <a:fillRect/>
          </a:stretch>
        </p:blipFill>
        <p:spPr bwMode="auto">
          <a:xfrm>
            <a:off x="95250" y="295275"/>
            <a:ext cx="4705350" cy="656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291" name="TextBox 1"/>
          <p:cNvSpPr txBox="1">
            <a:spLocks noChangeArrowheads="1"/>
          </p:cNvSpPr>
          <p:nvPr/>
        </p:nvSpPr>
        <p:spPr bwMode="auto">
          <a:xfrm>
            <a:off x="838200" y="188913"/>
            <a:ext cx="4159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A.</a:t>
            </a:r>
          </a:p>
        </p:txBody>
      </p:sp>
      <p:pic>
        <p:nvPicPr>
          <p:cNvPr id="12292" name="Picture 6"/>
          <p:cNvPicPr>
            <a:picLocks noChangeAspect="1" noChangeArrowheads="1"/>
          </p:cNvPicPr>
          <p:nvPr/>
        </p:nvPicPr>
        <p:blipFill>
          <a:blip r:embed="rId3" cstate="print"/>
          <a:srcRect l="9367" r="45753" b="5135"/>
          <a:stretch>
            <a:fillRect/>
          </a:stretch>
        </p:blipFill>
        <p:spPr bwMode="auto">
          <a:xfrm>
            <a:off x="4838700" y="284163"/>
            <a:ext cx="3924300" cy="653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293" name="TextBox 1"/>
          <p:cNvSpPr txBox="1">
            <a:spLocks noChangeArrowheads="1"/>
          </p:cNvSpPr>
          <p:nvPr/>
        </p:nvSpPr>
        <p:spPr bwMode="auto">
          <a:xfrm>
            <a:off x="4800600" y="188913"/>
            <a:ext cx="4159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B.</a:t>
            </a:r>
          </a:p>
        </p:txBody>
      </p:sp>
      <p:sp>
        <p:nvSpPr>
          <p:cNvPr id="12294" name="TextBox 2"/>
          <p:cNvSpPr txBox="1">
            <a:spLocks noChangeArrowheads="1"/>
          </p:cNvSpPr>
          <p:nvPr/>
        </p:nvSpPr>
        <p:spPr bwMode="auto">
          <a:xfrm>
            <a:off x="0" y="9525"/>
            <a:ext cx="342900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100" b="1"/>
              <a:t>Supplementary Figure 2.</a:t>
            </a:r>
          </a:p>
          <a:p>
            <a:endParaRPr lang="en-US" sz="1100" b="1"/>
          </a:p>
          <a:p>
            <a:r>
              <a:rPr lang="en-US" sz="1100" b="1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33636</TotalTime>
  <Words>9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NCI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kammulau</dc:creator>
  <cp:lastModifiedBy>Ed Bartlett</cp:lastModifiedBy>
  <cp:revision>247</cp:revision>
  <cp:lastPrinted>2013-05-01T21:09:41Z</cp:lastPrinted>
  <dcterms:created xsi:type="dcterms:W3CDTF">2013-02-27T20:03:47Z</dcterms:created>
  <dcterms:modified xsi:type="dcterms:W3CDTF">2013-09-29T19:48:52Z</dcterms:modified>
</cp:coreProperties>
</file>