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5" r:id="rId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5" autoAdjust="0"/>
    <p:restoredTop sz="94604" autoAdjust="0"/>
  </p:normalViewPr>
  <p:slideViewPr>
    <p:cSldViewPr>
      <p:cViewPr>
        <p:scale>
          <a:sx n="100" d="100"/>
          <a:sy n="10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6800AA-7E05-4804-B885-5C471D010162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8132FC-2048-48C3-89F5-EEEBBD7CB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6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B943-36BC-467C-B4B5-A4971E8A24CE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CE0CA-E19A-42AC-82C3-B1FC6C39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381-632C-4C34-AE67-5A1287B1ED1C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AAD6-7D04-49D3-85BD-8EB2643FE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B65BF-ED77-4E04-B4C9-76D998F1D4BB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54AB-601B-48B6-8261-B68E1CE0F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9E62-8912-4E51-A633-C026F6CEB285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9D9DB-6448-4AA8-9560-964075603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64AD-632D-4DC1-A7BF-7075AC73F07A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56336-0AF0-4680-98BD-7023944C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5823-2051-4388-B758-B89FF3BF0488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C702-E782-42FD-971D-1B956E7CD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CBD87-5C3D-4454-BD6E-78394C7517B2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6F12-0C33-4B96-91DE-EE781AA7B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2660-7E19-438C-8EBE-07F04BC74C83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3251-DD4A-4FF5-94FC-F1E3FAF0C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EA04-9F1F-43FF-8C4C-852174DED4FE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8887-66CC-402E-A765-D33516F08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E8E55-2ACA-45B2-9653-B47862AB8E13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A856A-E497-411D-B059-7B192B0F8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F8DCE-A6FD-4B32-BFAD-83533C8863F4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48DD9-C4D4-453E-B677-6760C03AB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417FC1-B900-4D98-9839-D14E192A9726}" type="datetimeFigureOut">
              <a:rPr lang="en-US"/>
              <a:pPr>
                <a:defRPr/>
              </a:pPr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C90A7F-5904-4077-88BC-986A2942F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genomes.urv.cat/UPGMA/index.php?entrada=Example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0" y="39688"/>
            <a:ext cx="4419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 dirty="0"/>
              <a:t>Supplementary Table 3. </a:t>
            </a:r>
          </a:p>
          <a:p>
            <a:r>
              <a:rPr lang="en-US" sz="1100" b="1" dirty="0" err="1"/>
              <a:t>Dendrogram</a:t>
            </a:r>
            <a:r>
              <a:rPr lang="en-US" sz="1100" b="1" dirty="0"/>
              <a:t> distant matrices calculated from </a:t>
            </a:r>
            <a:r>
              <a:rPr lang="en-US" sz="1100" b="1" dirty="0" err="1"/>
              <a:t>DendroUPGMA</a:t>
            </a:r>
            <a:r>
              <a:rPr lang="en-US" sz="1100" b="1" dirty="0"/>
              <a:t> </a:t>
            </a:r>
            <a:r>
              <a:rPr lang="en-US" sz="1100" b="1" dirty="0" smtClean="0"/>
              <a:t>(</a:t>
            </a:r>
            <a:r>
              <a:rPr lang="en-US" sz="1100" b="1" i="1" u="sng" dirty="0" smtClean="0">
                <a:hlinkClick r:id="rId2"/>
              </a:rPr>
              <a:t>http</a:t>
            </a:r>
            <a:r>
              <a:rPr lang="en-US" sz="1100" b="1" i="1" u="sng" dirty="0">
                <a:hlinkClick r:id="rId2"/>
              </a:rPr>
              <a:t>://genomes.urv.cat/UPGMA/index.php?entrada=Example1</a:t>
            </a:r>
            <a:r>
              <a:rPr lang="en-US" sz="1100" b="1" i="1" dirty="0"/>
              <a:t>)</a:t>
            </a:r>
            <a:r>
              <a:rPr lang="en-US" sz="1100" b="1" dirty="0"/>
              <a:t> 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 cstate="print"/>
          <a:srcRect r="5495"/>
          <a:stretch>
            <a:fillRect/>
          </a:stretch>
        </p:blipFill>
        <p:spPr bwMode="auto">
          <a:xfrm>
            <a:off x="57150" y="914400"/>
            <a:ext cx="901065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33637</TotalTime>
  <Words>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kammulau</dc:creator>
  <cp:lastModifiedBy>Ed Bartlett</cp:lastModifiedBy>
  <cp:revision>247</cp:revision>
  <cp:lastPrinted>2013-05-01T21:09:41Z</cp:lastPrinted>
  <dcterms:created xsi:type="dcterms:W3CDTF">2013-02-27T20:03:47Z</dcterms:created>
  <dcterms:modified xsi:type="dcterms:W3CDTF">2013-09-30T05:42:54Z</dcterms:modified>
</cp:coreProperties>
</file>