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9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3864" y="-12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62BFB2-CE6B-4E8C-8728-E894B43A02FD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4CE67E-54F5-4F95-8455-7F6990D2B60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437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683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2617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7446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430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831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157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713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432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850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3783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958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5679EA-F49A-4C9B-A375-FE57C8CC5911}" type="datetimeFigureOut">
              <a:rPr lang="en-US" smtClean="0"/>
              <a:t>2/19/2014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4B78AC-834C-49AA-B5AF-D242D7F46A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90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7767" y="0"/>
            <a:ext cx="937085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940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6187"/>
            <a:ext cx="9144000" cy="6691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79598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Johns Hopkins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Michael Blaha</dc:creator>
  <cp:lastModifiedBy>Michael Blaha</cp:lastModifiedBy>
  <cp:revision>3</cp:revision>
  <dcterms:created xsi:type="dcterms:W3CDTF">2013-03-25T16:26:01Z</dcterms:created>
  <dcterms:modified xsi:type="dcterms:W3CDTF">2014-02-19T20:29:07Z</dcterms:modified>
</cp:coreProperties>
</file>