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4352" y="-192"/>
      </p:cViewPr>
      <p:guideLst>
        <p:guide orient="horz" pos="4496"/>
        <p:guide pos="21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A5D31-8200-7F4B-8F5F-27CEC7DAFD23}" type="datetimeFigureOut">
              <a:rPr lang="en-US" smtClean="0"/>
              <a:pPr/>
              <a:t>11/10/11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31666-34B4-CD45-8861-35F9F80A80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jpeg"/><Relationship Id="rId9" Type="http://schemas.openxmlformats.org/officeDocument/2006/relationships/image" Target="../media/image8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61238" y="1008169"/>
            <a:ext cx="710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ASPM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21463" y="1008169"/>
            <a:ext cx="483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IgG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8355" y="3202127"/>
            <a:ext cx="693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MKK4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lum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490078" y="2794808"/>
            <a:ext cx="1772486" cy="1334578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6" name="Straight Connector 5"/>
          <p:cNvCxnSpPr/>
          <p:nvPr/>
        </p:nvCxnSpPr>
        <p:spPr>
          <a:xfrm>
            <a:off x="4896788" y="4030721"/>
            <a:ext cx="3069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lum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97191" y="2794808"/>
            <a:ext cx="1772486" cy="1334578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8" name="Straight Connector 7"/>
          <p:cNvCxnSpPr/>
          <p:nvPr/>
        </p:nvCxnSpPr>
        <p:spPr>
          <a:xfrm>
            <a:off x="3006832" y="4030721"/>
            <a:ext cx="3069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lum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97191" y="1340866"/>
            <a:ext cx="1772486" cy="1334578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lum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490078" y="1340866"/>
            <a:ext cx="1772486" cy="1334578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14" name="Straight Connector 13"/>
          <p:cNvCxnSpPr/>
          <p:nvPr/>
        </p:nvCxnSpPr>
        <p:spPr>
          <a:xfrm>
            <a:off x="3006832" y="2571365"/>
            <a:ext cx="3069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96788" y="2571365"/>
            <a:ext cx="3069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72674" y="1819359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Vector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5302" y="982769"/>
            <a:ext cx="351378" cy="369332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6100" y="192705"/>
            <a:ext cx="489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Bainer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Veneris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="1" i="1" dirty="0" smtClean="0">
                <a:latin typeface="Arial" pitchFamily="34" charset="0"/>
                <a:cs typeface="Arial" pitchFamily="34" charset="0"/>
              </a:rPr>
              <a:t>et al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.  – NEW Figure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S6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98355" y="6972908"/>
            <a:ext cx="693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MKK4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2674" y="5577440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Vector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29466" y="4686300"/>
            <a:ext cx="992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PECAM-1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24841" y="4686300"/>
            <a:ext cx="483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IgG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504286" y="5025506"/>
            <a:ext cx="1778914" cy="1339417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604536" y="5025506"/>
            <a:ext cx="1778914" cy="1339417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504286" y="6484721"/>
            <a:ext cx="1778914" cy="1339417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604536" y="6484721"/>
            <a:ext cx="1778914" cy="1339417"/>
          </a:xfrm>
          <a:prstGeom prst="rect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cxnSp>
        <p:nvCxnSpPr>
          <p:cNvPr id="45" name="Straight Connector 44"/>
          <p:cNvCxnSpPr/>
          <p:nvPr/>
        </p:nvCxnSpPr>
        <p:spPr>
          <a:xfrm>
            <a:off x="4916097" y="7725115"/>
            <a:ext cx="30806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019288" y="7725115"/>
            <a:ext cx="30806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019288" y="6260467"/>
            <a:ext cx="30806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916097" y="6260467"/>
            <a:ext cx="30806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98443" y="4594153"/>
            <a:ext cx="351366" cy="369332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6600" y="660400"/>
            <a:ext cx="5486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Supplemental Figure SX.  </a:t>
            </a:r>
            <a:r>
              <a:rPr lang="en-US" sz="1200" b="1" dirty="0" err="1"/>
              <a:t>Immunohistochemistry</a:t>
            </a:r>
            <a:r>
              <a:rPr lang="en-US" sz="1200" b="1" dirty="0"/>
              <a:t> of early metastases and associated negative controls.</a:t>
            </a:r>
            <a:r>
              <a:rPr lang="en-US" sz="1200" dirty="0"/>
              <a:t> </a:t>
            </a:r>
            <a:r>
              <a:rPr lang="en-US" sz="1200" dirty="0" err="1"/>
              <a:t>Immunohistochemistry</a:t>
            </a:r>
            <a:r>
              <a:rPr lang="en-US" sz="1200" dirty="0"/>
              <a:t> of frozen sections from tissues harvested at 14 dpi. </a:t>
            </a:r>
            <a:r>
              <a:rPr lang="en-US" sz="1200" i="1" dirty="0"/>
              <a:t>Panel A </a:t>
            </a:r>
            <a:r>
              <a:rPr lang="en-US" sz="1200" dirty="0"/>
              <a:t>Representative images of ASPM staining and </a:t>
            </a:r>
            <a:r>
              <a:rPr lang="en-US" sz="1200" i="1" dirty="0"/>
              <a:t>Panel B</a:t>
            </a:r>
            <a:r>
              <a:rPr lang="en-US" sz="1200" dirty="0"/>
              <a:t> PECAM-1 staining are shown with associated negative controls.  Negative controls were performed using Rabbit </a:t>
            </a:r>
            <a:r>
              <a:rPr lang="en-US" sz="1200" dirty="0" err="1"/>
              <a:t>IgG</a:t>
            </a:r>
            <a:r>
              <a:rPr lang="en-US" sz="1200" dirty="0"/>
              <a:t> as described in the Methods. Scale bars represent 100 µ</a:t>
            </a:r>
            <a:r>
              <a:rPr lang="en-US" sz="1200" dirty="0" err="1"/>
              <a:t>m</a:t>
            </a:r>
            <a:r>
              <a:rPr lang="en-US" sz="1200" dirty="0"/>
              <a:t>. </a:t>
            </a:r>
          </a:p>
          <a:p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87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The University of Chicago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Carrie Rinker-Schaeffer</dc:creator>
  <cp:lastModifiedBy>Carrie Rinker-Schaeffer</cp:lastModifiedBy>
  <cp:revision>4</cp:revision>
  <cp:lastPrinted>2011-10-27T17:41:05Z</cp:lastPrinted>
  <dcterms:created xsi:type="dcterms:W3CDTF">2011-11-10T20:33:42Z</dcterms:created>
  <dcterms:modified xsi:type="dcterms:W3CDTF">2011-11-10T20:39:48Z</dcterms:modified>
</cp:coreProperties>
</file>