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610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97AC0-660C-4AD1-BB5F-79B39D05E5FD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43BDD-57FE-4C1C-B76D-A94AE19E169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4355976" y="2204864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355976" y="2636912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131840" y="908720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31840" y="1340768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131840" y="1772816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580112" y="1340768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580112" y="1772816"/>
            <a:ext cx="360040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355976" y="2689175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R9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355976" y="2257127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R6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131840" y="1844824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N2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131840" y="1393031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N1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3131840" y="960983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N3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825079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D3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566332" y="1393031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D2</a:t>
            </a:r>
            <a:endParaRPr lang="en-GB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379278" y="2843064"/>
            <a:ext cx="976698" cy="98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379278" y="2420888"/>
            <a:ext cx="9766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3491880" y="1556792"/>
            <a:ext cx="9766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491880" y="1988840"/>
            <a:ext cx="9766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491880" y="1124744"/>
            <a:ext cx="9766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499992" y="1124744"/>
            <a:ext cx="108012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572000" y="1556792"/>
            <a:ext cx="100811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572000" y="1988840"/>
            <a:ext cx="100811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716016" y="2420888"/>
            <a:ext cx="100811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716016" y="2852936"/>
            <a:ext cx="9766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80112" y="263691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580112" y="2689175"/>
            <a:ext cx="3866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400" dirty="0" smtClean="0">
                <a:solidFill>
                  <a:prstClr val="black"/>
                </a:solidFill>
              </a:rPr>
              <a:t>D6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80112" y="220486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580112" y="2257127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D4</a:t>
            </a:r>
            <a:endParaRPr lang="en-GB" sz="1400" dirty="0"/>
          </a:p>
        </p:txBody>
      </p:sp>
      <p:sp>
        <p:nvSpPr>
          <p:cNvPr id="13" name="Oval 12"/>
          <p:cNvSpPr/>
          <p:nvPr/>
        </p:nvSpPr>
        <p:spPr>
          <a:xfrm>
            <a:off x="3131840" y="263691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100426" y="2689175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N4</a:t>
            </a:r>
            <a:endParaRPr lang="en-GB" sz="1400" dirty="0"/>
          </a:p>
        </p:txBody>
      </p:sp>
      <p:sp>
        <p:nvSpPr>
          <p:cNvPr id="12" name="Oval 11"/>
          <p:cNvSpPr/>
          <p:nvPr/>
        </p:nvSpPr>
        <p:spPr>
          <a:xfrm>
            <a:off x="3131840" y="220486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131840" y="2257127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N7</a:t>
            </a:r>
            <a:endParaRPr lang="en-GB" sz="1400" dirty="0"/>
          </a:p>
        </p:txBody>
      </p:sp>
      <p:sp>
        <p:nvSpPr>
          <p:cNvPr id="6" name="Oval 5"/>
          <p:cNvSpPr/>
          <p:nvPr/>
        </p:nvSpPr>
        <p:spPr>
          <a:xfrm>
            <a:off x="4355976" y="1772816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355976" y="1825079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R5</a:t>
            </a:r>
            <a:endParaRPr lang="en-GB" sz="1400" dirty="0"/>
          </a:p>
        </p:txBody>
      </p:sp>
      <p:sp>
        <p:nvSpPr>
          <p:cNvPr id="5" name="Oval 4"/>
          <p:cNvSpPr/>
          <p:nvPr/>
        </p:nvSpPr>
        <p:spPr>
          <a:xfrm>
            <a:off x="4355976" y="134076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355976" y="139303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R2</a:t>
            </a:r>
            <a:endParaRPr lang="en-GB" sz="1400" dirty="0"/>
          </a:p>
        </p:txBody>
      </p:sp>
      <p:sp>
        <p:nvSpPr>
          <p:cNvPr id="4" name="Oval 3"/>
          <p:cNvSpPr/>
          <p:nvPr/>
        </p:nvSpPr>
        <p:spPr>
          <a:xfrm>
            <a:off x="4355976" y="90872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355976" y="960983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R1</a:t>
            </a:r>
            <a:endParaRPr lang="en-GB" sz="1400" dirty="0"/>
          </a:p>
        </p:txBody>
      </p:sp>
      <p:sp>
        <p:nvSpPr>
          <p:cNvPr id="14" name="Oval 13"/>
          <p:cNvSpPr/>
          <p:nvPr/>
        </p:nvSpPr>
        <p:spPr>
          <a:xfrm>
            <a:off x="5580112" y="90872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566332" y="960983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D1</a:t>
            </a:r>
            <a:endParaRPr lang="en-GB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cwilding</dc:creator>
  <cp:lastModifiedBy>Wilding, Craig</cp:lastModifiedBy>
  <cp:revision>20</cp:revision>
  <dcterms:created xsi:type="dcterms:W3CDTF">2012-05-22T14:34:53Z</dcterms:created>
  <dcterms:modified xsi:type="dcterms:W3CDTF">2013-10-30T13:45:28Z</dcterms:modified>
</cp:coreProperties>
</file>