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84" y="-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54108-23DB-4F8B-BC78-223672778B12}" type="datetimeFigureOut">
              <a:rPr lang="en-US" smtClean="0"/>
              <a:t>4/29/2014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C90DA-1352-4BF2-8810-C0D6904A6A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411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54108-23DB-4F8B-BC78-223672778B12}" type="datetimeFigureOut">
              <a:rPr lang="en-US" smtClean="0"/>
              <a:t>4/29/2014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C90DA-1352-4BF2-8810-C0D6904A6A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924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54108-23DB-4F8B-BC78-223672778B12}" type="datetimeFigureOut">
              <a:rPr lang="en-US" smtClean="0"/>
              <a:t>4/29/2014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C90DA-1352-4BF2-8810-C0D6904A6A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720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54108-23DB-4F8B-BC78-223672778B12}" type="datetimeFigureOut">
              <a:rPr lang="en-US" smtClean="0"/>
              <a:t>4/29/2014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C90DA-1352-4BF2-8810-C0D6904A6A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369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54108-23DB-4F8B-BC78-223672778B12}" type="datetimeFigureOut">
              <a:rPr lang="en-US" smtClean="0"/>
              <a:t>4/29/2014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C90DA-1352-4BF2-8810-C0D6904A6A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298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54108-23DB-4F8B-BC78-223672778B12}" type="datetimeFigureOut">
              <a:rPr lang="en-US" smtClean="0"/>
              <a:t>4/29/2014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C90DA-1352-4BF2-8810-C0D6904A6A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319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54108-23DB-4F8B-BC78-223672778B12}" type="datetimeFigureOut">
              <a:rPr lang="en-US" smtClean="0"/>
              <a:t>4/29/2014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C90DA-1352-4BF2-8810-C0D6904A6A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335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54108-23DB-4F8B-BC78-223672778B12}" type="datetimeFigureOut">
              <a:rPr lang="en-US" smtClean="0"/>
              <a:t>4/29/2014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C90DA-1352-4BF2-8810-C0D6904A6A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4887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54108-23DB-4F8B-BC78-223672778B12}" type="datetimeFigureOut">
              <a:rPr lang="en-US" smtClean="0"/>
              <a:t>4/29/2014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C90DA-1352-4BF2-8810-C0D6904A6A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497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54108-23DB-4F8B-BC78-223672778B12}" type="datetimeFigureOut">
              <a:rPr lang="en-US" smtClean="0"/>
              <a:t>4/29/2014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C90DA-1352-4BF2-8810-C0D6904A6A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1212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54108-23DB-4F8B-BC78-223672778B12}" type="datetimeFigureOut">
              <a:rPr lang="en-US" smtClean="0"/>
              <a:t>4/29/2014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C90DA-1352-4BF2-8810-C0D6904A6A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825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D54108-23DB-4F8B-BC78-223672778B12}" type="datetimeFigureOut">
              <a:rPr lang="en-US" smtClean="0"/>
              <a:t>4/29/2014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0C90DA-1352-4BF2-8810-C0D6904A6A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444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Excel_97-2003_Worksheet1.xls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0336467"/>
              </p:ext>
            </p:extLst>
          </p:nvPr>
        </p:nvGraphicFramePr>
        <p:xfrm>
          <a:off x="457200" y="76200"/>
          <a:ext cx="8382000" cy="525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Chart" r:id="rId4" imgW="11791843" imgH="6067357" progId="Excel.Chart.8">
                  <p:embed/>
                </p:oleObj>
              </mc:Choice>
              <mc:Fallback>
                <p:oleObj name="Chart" r:id="rId4" imgW="11791843" imgH="6067357" progId="Excel.Char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76200"/>
                        <a:ext cx="8382000" cy="525780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2965553"/>
              </p:ext>
            </p:extLst>
          </p:nvPr>
        </p:nvGraphicFramePr>
        <p:xfrm>
          <a:off x="609600" y="5776912"/>
          <a:ext cx="8077200" cy="62388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608618"/>
                <a:gridCol w="734291"/>
                <a:gridCol w="734291"/>
              </a:tblGrid>
              <a:tr h="207963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Mice had injections of </a:t>
                      </a:r>
                      <a:r>
                        <a:rPr lang="en-US" sz="1000" u="none" strike="noStrike" dirty="0" smtClean="0">
                          <a:effectLst/>
                        </a:rPr>
                        <a:t>I-1cetuximab </a:t>
                      </a:r>
                      <a:r>
                        <a:rPr lang="en-US" sz="1000" u="none" strike="noStrike" dirty="0">
                          <a:effectLst/>
                        </a:rPr>
                        <a:t>mixed with K16ApoE or PBS.  Various amounts of cetuximab and peptide </a:t>
                      </a:r>
                      <a:r>
                        <a:rPr lang="en-US" sz="1000" u="none" strike="noStrike" dirty="0" smtClean="0">
                          <a:effectLst/>
                        </a:rPr>
                        <a:t>combinations</a:t>
                      </a:r>
                      <a:endParaRPr lang="en-US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7963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were used.  Imaging/quantification of radio-labeled cetuximab was performed 6h after </a:t>
                      </a:r>
                      <a:r>
                        <a:rPr lang="en-US" sz="1000" u="none" strike="noStrike" dirty="0" smtClean="0">
                          <a:effectLst/>
                        </a:rPr>
                        <a:t>injection and after cardiac perfusion with saline.  </a:t>
                      </a:r>
                      <a:r>
                        <a:rPr lang="en-US" sz="1000" u="none" strike="noStrike" dirty="0">
                          <a:effectLst/>
                        </a:rPr>
                        <a:t>Mice are numbered</a:t>
                      </a:r>
                      <a:endParaRPr lang="en-US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796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C1 through C8.  The mouse C7 was injected with only cetuximab without the carrier peptide.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22462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57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Chart</vt:lpstr>
      <vt:lpstr>PowerPoint Presentation</vt:lpstr>
    </vt:vector>
  </TitlesOfParts>
  <Company>Mayo Clinic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Gobinda  Sarkar</dc:creator>
  <cp:lastModifiedBy>Gobinda  Sarkar</cp:lastModifiedBy>
  <cp:revision>2</cp:revision>
  <dcterms:created xsi:type="dcterms:W3CDTF">2014-04-16T19:12:48Z</dcterms:created>
  <dcterms:modified xsi:type="dcterms:W3CDTF">2014-04-29T19:23:18Z</dcterms:modified>
</cp:coreProperties>
</file>