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42" autoAdjust="0"/>
  </p:normalViewPr>
  <p:slideViewPr>
    <p:cSldViewPr>
      <p:cViewPr>
        <p:scale>
          <a:sx n="75" d="100"/>
          <a:sy n="7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2014/2/4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056784" cy="59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139952" y="5981218"/>
            <a:ext cx="151798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dilation ratio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 rot="16200000">
            <a:off x="144264" y="3280514"/>
            <a:ext cx="20571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absorbance (O.D.)</a:t>
            </a:r>
            <a:endParaRPr kumimoji="1" lang="ja-JP" altLang="en-US" sz="2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15616" y="489446"/>
            <a:ext cx="684076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 ELISA data of rabbit anti D-AIB AT antibody.  The titer of the antibody was assessed </a:t>
            </a:r>
            <a:r>
              <a:rPr lang="en-US" altLang="ja-JP" dirty="0"/>
              <a:t>by enzyme-linked </a:t>
            </a:r>
            <a:r>
              <a:rPr lang="en-US" altLang="ja-JP" dirty="0" err="1" smtClean="0"/>
              <a:t>immunosorbent</a:t>
            </a:r>
            <a:r>
              <a:rPr lang="en-US" altLang="ja-JP" dirty="0" smtClean="0"/>
              <a:t> assay.</a:t>
            </a:r>
          </a:p>
          <a:p>
            <a:r>
              <a:rPr lang="ja-JP" altLang="en-US" dirty="0" smtClean="0"/>
              <a:t>◆</a:t>
            </a:r>
            <a:r>
              <a:rPr lang="en-US" altLang="ja-JP" dirty="0" smtClean="0"/>
              <a:t>;</a:t>
            </a:r>
            <a:r>
              <a:rPr lang="ja-JP" altLang="en-US" dirty="0" smtClean="0"/>
              <a:t> </a:t>
            </a:r>
            <a:r>
              <a:rPr lang="en-US" altLang="ja-JP" dirty="0" smtClean="0"/>
              <a:t>pre-immune rabbit serum, </a:t>
            </a:r>
            <a:r>
              <a:rPr lang="ja-JP" altLang="en-US" dirty="0" smtClean="0"/>
              <a:t>■</a:t>
            </a:r>
            <a:r>
              <a:rPr lang="en-US" altLang="ja-JP" dirty="0" smtClean="0"/>
              <a:t>; anti-D-AIB AT antibody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9127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39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安部賢郎</dc:creator>
  <cp:lastModifiedBy>Shuichi</cp:lastModifiedBy>
  <cp:revision>8</cp:revision>
  <dcterms:created xsi:type="dcterms:W3CDTF">2013-04-06T22:44:07Z</dcterms:created>
  <dcterms:modified xsi:type="dcterms:W3CDTF">2014-02-04T08:53:00Z</dcterms:modified>
</cp:coreProperties>
</file>