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31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6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97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19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46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20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92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94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1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584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74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3E64F-E4CA-4385-B184-E4AE9B5908B0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FEA2C-27BB-4EBB-BC2C-C051C044B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72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2975" y="1557338"/>
            <a:ext cx="5500688" cy="4751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テキスト ボックス 3"/>
          <p:cNvSpPr txBox="1">
            <a:spLocks noChangeArrowheads="1"/>
          </p:cNvSpPr>
          <p:nvPr/>
        </p:nvSpPr>
        <p:spPr bwMode="auto">
          <a:xfrm>
            <a:off x="1116013" y="6372225"/>
            <a:ext cx="554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eaLnBrk="1" hangingPunct="1"/>
            <a:r>
              <a:rPr lang="en-US" altLang="ja-JP"/>
              <a:t>FC TH HIP MID CER marker FC TH HIP MID CER</a:t>
            </a:r>
            <a:endParaRPr lang="ja-JP" altLang="en-US"/>
          </a:p>
        </p:txBody>
      </p:sp>
      <p:sp>
        <p:nvSpPr>
          <p:cNvPr id="2053" name="テキスト ボックス 4"/>
          <p:cNvSpPr txBox="1">
            <a:spLocks noChangeArrowheads="1"/>
          </p:cNvSpPr>
          <p:nvPr/>
        </p:nvSpPr>
        <p:spPr bwMode="auto">
          <a:xfrm>
            <a:off x="6804025" y="4620936"/>
            <a:ext cx="206979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eaLnBrk="1" hangingPunct="1"/>
            <a:r>
              <a:rPr lang="en-US" altLang="ja-JP" dirty="0" smtClean="0"/>
              <a:t>abbreviations</a:t>
            </a:r>
          </a:p>
          <a:p>
            <a:pPr eaLnBrk="1" hangingPunct="1"/>
            <a:r>
              <a:rPr lang="en-US" altLang="ja-JP" dirty="0" smtClean="0"/>
              <a:t>FC</a:t>
            </a:r>
            <a:r>
              <a:rPr lang="en-US" altLang="ja-JP" dirty="0"/>
              <a:t>: frontal cortex</a:t>
            </a:r>
          </a:p>
          <a:p>
            <a:pPr eaLnBrk="1" hangingPunct="1"/>
            <a:r>
              <a:rPr lang="en-US" altLang="ja-JP" dirty="0"/>
              <a:t>TH: thalamus</a:t>
            </a:r>
          </a:p>
          <a:p>
            <a:pPr eaLnBrk="1" hangingPunct="1"/>
            <a:r>
              <a:rPr lang="en-US" altLang="ja-JP" dirty="0"/>
              <a:t>HIP: hippocampus</a:t>
            </a:r>
          </a:p>
          <a:p>
            <a:pPr eaLnBrk="1" hangingPunct="1"/>
            <a:r>
              <a:rPr lang="en-US" altLang="ja-JP" dirty="0"/>
              <a:t>MID: midbrain</a:t>
            </a:r>
          </a:p>
          <a:p>
            <a:pPr eaLnBrk="1" hangingPunct="1"/>
            <a:r>
              <a:rPr lang="en-US" altLang="ja-JP" dirty="0"/>
              <a:t>CER: cerebellum</a:t>
            </a:r>
            <a:endParaRPr lang="ja-JP" altLang="en-US" dirty="0"/>
          </a:p>
        </p:txBody>
      </p:sp>
      <p:sp>
        <p:nvSpPr>
          <p:cNvPr id="2054" name="テキスト ボックス 5"/>
          <p:cNvSpPr txBox="1">
            <a:spLocks noChangeArrowheads="1"/>
          </p:cNvSpPr>
          <p:nvPr/>
        </p:nvSpPr>
        <p:spPr bwMode="auto">
          <a:xfrm>
            <a:off x="827585" y="1196975"/>
            <a:ext cx="2823666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algn="ctr" eaLnBrk="1" hangingPunct="1"/>
            <a:r>
              <a:rPr lang="en-US" altLang="ja-JP" dirty="0" smtClean="0"/>
              <a:t>rabbit pre-immune </a:t>
            </a:r>
            <a:r>
              <a:rPr lang="en-US" altLang="ja-JP" dirty="0"/>
              <a:t>serum</a:t>
            </a:r>
            <a:endParaRPr lang="ja-JP" altLang="en-US" dirty="0"/>
          </a:p>
        </p:txBody>
      </p:sp>
      <p:sp>
        <p:nvSpPr>
          <p:cNvPr id="2055" name="テキスト ボックス 7"/>
          <p:cNvSpPr txBox="1">
            <a:spLocks noChangeArrowheads="1"/>
          </p:cNvSpPr>
          <p:nvPr/>
        </p:nvSpPr>
        <p:spPr bwMode="auto">
          <a:xfrm>
            <a:off x="3651250" y="1196975"/>
            <a:ext cx="27924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algn="ctr" eaLnBrk="1" hangingPunct="1"/>
            <a:r>
              <a:rPr lang="en-US" altLang="ja-JP" dirty="0" smtClean="0"/>
              <a:t>anti D-AIB </a:t>
            </a:r>
            <a:r>
              <a:rPr lang="en-US" altLang="ja-JP" dirty="0"/>
              <a:t>antibody</a:t>
            </a:r>
            <a:endParaRPr lang="ja-JP" altLang="en-US" dirty="0"/>
          </a:p>
        </p:txBody>
      </p:sp>
      <p:cxnSp>
        <p:nvCxnSpPr>
          <p:cNvPr id="9" name="直線矢印コネクタ 8"/>
          <p:cNvCxnSpPr>
            <a:endCxn id="2051" idx="3"/>
          </p:cNvCxnSpPr>
          <p:nvPr/>
        </p:nvCxnSpPr>
        <p:spPr>
          <a:xfrm flipH="1">
            <a:off x="6443663" y="3933825"/>
            <a:ext cx="3603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7" name="テキスト ボックス 9"/>
          <p:cNvSpPr txBox="1">
            <a:spLocks noChangeArrowheads="1"/>
          </p:cNvSpPr>
          <p:nvPr/>
        </p:nvSpPr>
        <p:spPr bwMode="auto">
          <a:xfrm>
            <a:off x="6732588" y="3765550"/>
            <a:ext cx="915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eaLnBrk="1" hangingPunct="1"/>
            <a:r>
              <a:rPr lang="en-US" altLang="ja-JP"/>
              <a:t>57 kDa</a:t>
            </a: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44564" y="332656"/>
            <a:ext cx="7227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Western blot of rat brain tissues indicates the comparison between rabbit pre-immune serum (left; </a:t>
            </a:r>
            <a:r>
              <a:rPr lang="en-US" altLang="ja-JP" smtClean="0"/>
              <a:t>x </a:t>
            </a:r>
            <a:r>
              <a:rPr lang="en-US" altLang="ja-JP" smtClean="0"/>
              <a:t>1000) </a:t>
            </a:r>
            <a:r>
              <a:rPr lang="en-US" altLang="ja-JP" dirty="0" smtClean="0"/>
              <a:t>and anti D-AIB antibody (right; </a:t>
            </a:r>
            <a:r>
              <a:rPr lang="en-US" altLang="ja-JP" smtClean="0"/>
              <a:t>x </a:t>
            </a:r>
            <a:r>
              <a:rPr lang="en-US" altLang="ja-JP" smtClean="0"/>
              <a:t>1000).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5317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65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安部賢郎</dc:creator>
  <cp:lastModifiedBy>安部賢郎</cp:lastModifiedBy>
  <cp:revision>6</cp:revision>
  <dcterms:created xsi:type="dcterms:W3CDTF">2014-01-26T01:17:26Z</dcterms:created>
  <dcterms:modified xsi:type="dcterms:W3CDTF">2014-02-05T13:25:13Z</dcterms:modified>
</cp:coreProperties>
</file>