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1402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488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15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2035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955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577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630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484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70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128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34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9333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A077F-F11F-314B-AAC4-0F8A4CD0C2BF}" type="datetimeFigureOut">
              <a:rPr lang="en-US" smtClean="0"/>
              <a:t>2/21/2014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B401B-368F-5649-8745-1AB6B7669D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43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4188"/>
            <a:ext cx="9144000" cy="5209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6657"/>
            <a:ext cx="9144000" cy="1783971"/>
          </a:xfrm>
        </p:spPr>
        <p:txBody>
          <a:bodyPr>
            <a:noAutofit/>
          </a:bodyPr>
          <a:lstStyle/>
          <a:p>
            <a:r>
              <a:rPr lang="en-US" sz="3000" b="1" i="1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</a:t>
            </a:r>
            <a:r>
              <a:rPr lang="en-US" sz="3000" i="1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 vivo</a:t>
            </a:r>
            <a:r>
              <a:rPr lang="en-US" sz="30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ketogenic diet treatment attenuates pathologic sharp waves and high frequency oscillations in </a:t>
            </a:r>
            <a:r>
              <a:rPr lang="en-US" sz="3000" i="1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in vitro</a:t>
            </a:r>
            <a:r>
              <a:rPr lang="en-US" sz="30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hippocampal slices from epileptic K</a:t>
            </a:r>
            <a:r>
              <a:rPr lang="en-US" sz="3000" baseline="-250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v</a:t>
            </a:r>
            <a:r>
              <a:rPr lang="en-US" sz="30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1.1</a:t>
            </a:r>
            <a:r>
              <a:rPr lang="en-US" sz="30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Symbol" charset="2"/>
                <a:cs typeface="Symbol" charset="2"/>
              </a:rPr>
              <a:t>a</a:t>
            </a:r>
            <a:r>
              <a:rPr lang="en-US" sz="30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 knockout mice</a:t>
            </a:r>
            <a:br>
              <a:rPr lang="en-US" sz="3000" dirty="0">
                <a:solidFill>
                  <a:schemeClr val="tx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</a:br>
            <a:endParaRPr lang="en-US" sz="3000" dirty="0">
              <a:solidFill>
                <a:schemeClr val="tx2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82411"/>
            <a:ext cx="4341025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900" dirty="0" smtClean="0"/>
              <a:t>Kv1.1 KO hippocampi exhibit prolonged and more frequent SPWs nested with ripples and pathologic fast ripples.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900" dirty="0" smtClean="0"/>
              <a:t>KD treatment decreased SPW-HFO duration and frequency.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900" dirty="0" smtClean="0"/>
              <a:t>KD attenuated mossy fiber hyperexcitability and increased mossy fiber-CA3 paired pulse facilitation.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900" dirty="0" smtClean="0"/>
              <a:t>KD improved spike timing reliability of CA3 pyramidal cells.</a:t>
            </a:r>
          </a:p>
          <a:p>
            <a:pPr marL="285750" indent="-285750">
              <a:spcAft>
                <a:spcPts val="600"/>
              </a:spcAft>
              <a:buFont typeface="Arial"/>
              <a:buChar char="•"/>
            </a:pPr>
            <a:r>
              <a:rPr lang="en-US" sz="1900" dirty="0" smtClean="0"/>
              <a:t>The disease modifying effects of the KD involve reducing mossy fiber hyperexcitability, and thus the prevent emergence of pathologic fast ripples.</a:t>
            </a:r>
            <a:endParaRPr lang="en-US" sz="1900" dirty="0"/>
          </a:p>
        </p:txBody>
      </p:sp>
      <p:sp>
        <p:nvSpPr>
          <p:cNvPr id="5" name="TextBox 4"/>
          <p:cNvSpPr txBox="1"/>
          <p:nvPr/>
        </p:nvSpPr>
        <p:spPr>
          <a:xfrm>
            <a:off x="2401611" y="6389987"/>
            <a:ext cx="20990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Simeone </a:t>
            </a:r>
            <a:r>
              <a:rPr lang="en-US" smtClean="0"/>
              <a:t>et </a:t>
            </a:r>
            <a:r>
              <a:rPr lang="en-US" smtClean="0"/>
              <a:t>al, 2014,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142606" y="4434930"/>
            <a:ext cx="3768468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Figure. </a:t>
            </a:r>
            <a:r>
              <a:rPr lang="en-US" dirty="0" smtClean="0"/>
              <a:t>Sharp waves (SPW) and high frequency oscillations (HFO) recorded in the CA3 region of wild type (WT) and Kv1.1 knockout(KO)  mice fed a standard diet and KO mice fed a ketogenic diet (KD).</a:t>
            </a:r>
            <a:endParaRPr lang="en-US" dirty="0"/>
          </a:p>
        </p:txBody>
      </p:sp>
      <p:pic>
        <p:nvPicPr>
          <p:cNvPr id="7" name="Picture 6" descr="KO-Keto SPW manuscript slide.t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8411" y="1711127"/>
            <a:ext cx="4507992" cy="259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584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145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Symbol</vt:lpstr>
      <vt:lpstr>Office Theme</vt:lpstr>
      <vt:lpstr> In vivo ketogenic diet treatment attenuates pathologic sharp waves and high frequency oscillations in in vitro hippocampal slices from epileptic Kv1.1a knockout mice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 vivo ketogenic diet treatment attenuates pathologic sharp waves and high frequency oscillations in in vitro hippocampal slices from epileptic Kv1.1a knockout mice</dc:title>
  <dc:creator>Timothy Simeone</dc:creator>
  <cp:lastModifiedBy>Laurie Beninsig</cp:lastModifiedBy>
  <cp:revision>6</cp:revision>
  <dcterms:created xsi:type="dcterms:W3CDTF">2014-02-20T16:16:25Z</dcterms:created>
  <dcterms:modified xsi:type="dcterms:W3CDTF">2014-02-21T19:14:09Z</dcterms:modified>
</cp:coreProperties>
</file>