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210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44F01-092A-4412-A354-3524E1006B9D}" type="datetimeFigureOut">
              <a:rPr lang="en-ZA" smtClean="0"/>
              <a:t>2014/02/26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9DC02-C6FE-406C-AF61-5EB6842654C5}" type="slidenum">
              <a:rPr lang="en-ZA" smtClean="0"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65252" y="685481"/>
            <a:ext cx="1327497" cy="342739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54F8A-7F00-45BE-B41A-336888AB6999}" type="slidenum">
              <a:rPr lang="en-ZA" smtClean="0"/>
              <a:pPr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2934723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A84B6-8EFE-4745-A181-B4D7D91EF4F8}" type="datetimeFigureOut">
              <a:rPr lang="en-ZA" smtClean="0"/>
              <a:t>2014/02/26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EE55A-08EE-4247-BBF9-97ACA85778E0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A84B6-8EFE-4745-A181-B4D7D91EF4F8}" type="datetimeFigureOut">
              <a:rPr lang="en-ZA" smtClean="0"/>
              <a:t>2014/02/26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EE55A-08EE-4247-BBF9-97ACA85778E0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A84B6-8EFE-4745-A181-B4D7D91EF4F8}" type="datetimeFigureOut">
              <a:rPr lang="en-ZA" smtClean="0"/>
              <a:t>2014/02/26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EE55A-08EE-4247-BBF9-97ACA85778E0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A84B6-8EFE-4745-A181-B4D7D91EF4F8}" type="datetimeFigureOut">
              <a:rPr lang="en-ZA" smtClean="0"/>
              <a:t>2014/02/26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EE55A-08EE-4247-BBF9-97ACA85778E0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A84B6-8EFE-4745-A181-B4D7D91EF4F8}" type="datetimeFigureOut">
              <a:rPr lang="en-ZA" smtClean="0"/>
              <a:t>2014/02/26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EE55A-08EE-4247-BBF9-97ACA85778E0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A84B6-8EFE-4745-A181-B4D7D91EF4F8}" type="datetimeFigureOut">
              <a:rPr lang="en-ZA" smtClean="0"/>
              <a:t>2014/02/26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EE55A-08EE-4247-BBF9-97ACA85778E0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A84B6-8EFE-4745-A181-B4D7D91EF4F8}" type="datetimeFigureOut">
              <a:rPr lang="en-ZA" smtClean="0"/>
              <a:t>2014/02/26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EE55A-08EE-4247-BBF9-97ACA85778E0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A84B6-8EFE-4745-A181-B4D7D91EF4F8}" type="datetimeFigureOut">
              <a:rPr lang="en-ZA" smtClean="0"/>
              <a:t>2014/02/26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EE55A-08EE-4247-BBF9-97ACA85778E0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A84B6-8EFE-4745-A181-B4D7D91EF4F8}" type="datetimeFigureOut">
              <a:rPr lang="en-ZA" smtClean="0"/>
              <a:t>2014/02/26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EE55A-08EE-4247-BBF9-97ACA85778E0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A84B6-8EFE-4745-A181-B4D7D91EF4F8}" type="datetimeFigureOut">
              <a:rPr lang="en-ZA" smtClean="0"/>
              <a:t>2014/02/26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EE55A-08EE-4247-BBF9-97ACA85778E0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A84B6-8EFE-4745-A181-B4D7D91EF4F8}" type="datetimeFigureOut">
              <a:rPr lang="en-ZA" smtClean="0"/>
              <a:t>2014/02/26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EE55A-08EE-4247-BBF9-97ACA85778E0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A84B6-8EFE-4745-A181-B4D7D91EF4F8}" type="datetimeFigureOut">
              <a:rPr lang="en-ZA" smtClean="0"/>
              <a:t>2014/02/26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EE55A-08EE-4247-BBF9-97ACA85778E0}" type="slidenum">
              <a:rPr lang="en-ZA" smtClean="0"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1737670" y="571473"/>
            <a:ext cx="4620289" cy="2400316"/>
            <a:chOff x="1737669" y="571472"/>
            <a:chExt cx="4620289" cy="2400316"/>
          </a:xfrm>
        </p:grpSpPr>
        <p:sp>
          <p:nvSpPr>
            <p:cNvPr id="9" name="TextBox 8"/>
            <p:cNvSpPr txBox="1"/>
            <p:nvPr/>
          </p:nvSpPr>
          <p:spPr>
            <a:xfrm>
              <a:off x="5357826" y="857224"/>
              <a:ext cx="1000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dirty="0" smtClean="0"/>
                <a:t>hr</a:t>
              </a:r>
              <a:endParaRPr lang="en-ZA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14950" y="1314427"/>
              <a:ext cx="11430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600" dirty="0" smtClean="0"/>
                <a:t>&lt;PARP</a:t>
              </a:r>
            </a:p>
            <a:p>
              <a:r>
                <a:rPr lang="en-ZA" sz="1600" dirty="0" smtClean="0"/>
                <a:t>&lt;</a:t>
              </a:r>
              <a:r>
                <a:rPr lang="en-ZA" sz="1600" dirty="0" err="1" smtClean="0"/>
                <a:t>cl</a:t>
              </a:r>
              <a:r>
                <a:rPr lang="en-ZA" sz="1600" dirty="0" smtClean="0"/>
                <a:t>-PARP</a:t>
              </a:r>
              <a:endParaRPr lang="en-ZA" sz="1600" dirty="0"/>
            </a:p>
          </p:txBody>
        </p:sp>
        <p:grpSp>
          <p:nvGrpSpPr>
            <p:cNvPr id="5" name="Group 14"/>
            <p:cNvGrpSpPr/>
            <p:nvPr/>
          </p:nvGrpSpPr>
          <p:grpSpPr>
            <a:xfrm>
              <a:off x="1737669" y="904849"/>
              <a:ext cx="4453601" cy="2066939"/>
              <a:chOff x="1737669" y="904849"/>
              <a:chExt cx="4453601" cy="2066939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737669" y="1192276"/>
                <a:ext cx="3501798" cy="1779512"/>
                <a:chOff x="1737669" y="1192276"/>
                <a:chExt cx="3501798" cy="1779512"/>
              </a:xfrm>
            </p:grpSpPr>
            <p:pic>
              <p:nvPicPr>
                <p:cNvPr id="2050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grayscl/>
                </a:blip>
                <a:srcRect r="3394"/>
                <a:stretch>
                  <a:fillRect/>
                </a:stretch>
              </p:blipFill>
              <p:spPr bwMode="auto">
                <a:xfrm>
                  <a:off x="1737669" y="1192276"/>
                  <a:ext cx="1691331" cy="8098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051" name="Picture 3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grayscl/>
                </a:blip>
                <a:srcRect t="6673" r="3346" b="3336"/>
                <a:stretch>
                  <a:fillRect/>
                </a:stretch>
              </p:blipFill>
              <p:spPr bwMode="auto">
                <a:xfrm>
                  <a:off x="3571876" y="1214414"/>
                  <a:ext cx="1667591" cy="7786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052" name="Picture 4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grayscl/>
                </a:blip>
                <a:srcRect l="3394" r="3394"/>
                <a:stretch>
                  <a:fillRect/>
                </a:stretch>
              </p:blipFill>
              <p:spPr bwMode="auto">
                <a:xfrm>
                  <a:off x="1737952" y="2043094"/>
                  <a:ext cx="1690813" cy="9286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053" name="Picture 5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grayscl/>
                </a:blip>
                <a:srcRect l="4854" t="9925" r="1618" b="9925"/>
                <a:stretch>
                  <a:fillRect/>
                </a:stretch>
              </p:blipFill>
              <p:spPr bwMode="auto">
                <a:xfrm>
                  <a:off x="3562612" y="2033570"/>
                  <a:ext cx="1667031" cy="931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7" name="TextBox 6"/>
              <p:cNvSpPr txBox="1"/>
              <p:nvPr/>
            </p:nvSpPr>
            <p:spPr>
              <a:xfrm>
                <a:off x="1843076" y="904849"/>
                <a:ext cx="178595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ZA" sz="1600" dirty="0" smtClean="0"/>
                  <a:t>0    24   48  72  96 </a:t>
                </a:r>
                <a:endParaRPr lang="en-ZA" sz="1600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690939" y="923898"/>
                <a:ext cx="178595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ZA" sz="1600" dirty="0" smtClean="0"/>
                  <a:t>0    24  48  72  96 </a:t>
                </a:r>
                <a:endParaRPr lang="en-ZA" sz="16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191138" y="2357423"/>
                <a:ext cx="100013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ZA" sz="1600" dirty="0" smtClean="0"/>
                  <a:t>&lt;</a:t>
                </a:r>
                <a:r>
                  <a:rPr lang="en-ZA" sz="1600" dirty="0" err="1" smtClean="0"/>
                  <a:t>GAPdH</a:t>
                </a:r>
                <a:endParaRPr lang="en-ZA" sz="1600" dirty="0"/>
              </a:p>
            </p:txBody>
          </p:sp>
        </p:grpSp>
        <p:cxnSp>
          <p:nvCxnSpPr>
            <p:cNvPr id="17" name="Straight Connector 16"/>
            <p:cNvCxnSpPr/>
            <p:nvPr/>
          </p:nvCxnSpPr>
          <p:spPr>
            <a:xfrm>
              <a:off x="1743063" y="885799"/>
              <a:ext cx="1643074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614739" y="885799"/>
              <a:ext cx="1643074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071678" y="571472"/>
              <a:ext cx="10001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600" dirty="0" err="1" smtClean="0"/>
                <a:t>Kyse</a:t>
              </a:r>
              <a:r>
                <a:rPr lang="en-ZA" sz="1600" dirty="0" smtClean="0"/>
                <a:t> 70</a:t>
              </a:r>
              <a:endParaRPr lang="en-ZA" sz="16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929066" y="585760"/>
              <a:ext cx="10001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1600" dirty="0" err="1" smtClean="0"/>
                <a:t>Kyse</a:t>
              </a:r>
              <a:r>
                <a:rPr lang="en-ZA" sz="1600" dirty="0" smtClean="0"/>
                <a:t> 150</a:t>
              </a:r>
              <a:endParaRPr lang="en-ZA" sz="1600" dirty="0"/>
            </a:p>
          </p:txBody>
        </p:sp>
      </p:grp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37669" y="3923928"/>
            <a:ext cx="2842524" cy="2226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96753" y="46754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A</a:t>
            </a:r>
            <a:endParaRPr lang="en-ZA" dirty="0"/>
          </a:p>
        </p:txBody>
      </p:sp>
      <p:sp>
        <p:nvSpPr>
          <p:cNvPr id="22" name="TextBox 21"/>
          <p:cNvSpPr txBox="1"/>
          <p:nvPr/>
        </p:nvSpPr>
        <p:spPr>
          <a:xfrm>
            <a:off x="1124745" y="391463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B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Cape Town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user1</dc:creator>
  <cp:lastModifiedBy>user1</cp:lastModifiedBy>
  <cp:revision>3</cp:revision>
  <dcterms:created xsi:type="dcterms:W3CDTF">2014-02-26T08:33:06Z</dcterms:created>
  <dcterms:modified xsi:type="dcterms:W3CDTF">2014-02-26T08:34:13Z</dcterms:modified>
</cp:coreProperties>
</file>