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49045-A67B-4C20-819C-14716C26074E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13FBE-2C53-4847-86BD-C813F768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407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49045-A67B-4C20-819C-14716C26074E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13FBE-2C53-4847-86BD-C813F768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239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49045-A67B-4C20-819C-14716C26074E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13FBE-2C53-4847-86BD-C813F768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506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49045-A67B-4C20-819C-14716C26074E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13FBE-2C53-4847-86BD-C813F768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271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49045-A67B-4C20-819C-14716C26074E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13FBE-2C53-4847-86BD-C813F768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7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49045-A67B-4C20-819C-14716C26074E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13FBE-2C53-4847-86BD-C813F768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592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49045-A67B-4C20-819C-14716C26074E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13FBE-2C53-4847-86BD-C813F768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899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49045-A67B-4C20-819C-14716C26074E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13FBE-2C53-4847-86BD-C813F768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452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49045-A67B-4C20-819C-14716C26074E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13FBE-2C53-4847-86BD-C813F768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300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49045-A67B-4C20-819C-14716C26074E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13FBE-2C53-4847-86BD-C813F768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945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49045-A67B-4C20-819C-14716C26074E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13FBE-2C53-4847-86BD-C813F768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526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49045-A67B-4C20-819C-14716C26074E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13FBE-2C53-4847-86BD-C813F768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11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microsoft.com/office/2007/relationships/hdphoto" Target="../media/hdphoto4.wdp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8.png"/><Relationship Id="rId2" Type="http://schemas.openxmlformats.org/officeDocument/2006/relationships/image" Target="../media/image1.pn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5" Type="http://schemas.openxmlformats.org/officeDocument/2006/relationships/image" Target="../media/image10.png"/><Relationship Id="rId10" Type="http://schemas.microsoft.com/office/2007/relationships/hdphoto" Target="../media/hdphoto3.wdp"/><Relationship Id="rId4" Type="http://schemas.openxmlformats.org/officeDocument/2006/relationships/image" Target="../media/image3.png"/><Relationship Id="rId9" Type="http://schemas.openxmlformats.org/officeDocument/2006/relationships/image" Target="../media/image6.png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breast cancer T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929" y="4721444"/>
            <a:ext cx="2128571" cy="160337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" name="Picture 12" descr="breast cancer T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0279" y="4721246"/>
            <a:ext cx="2128570" cy="160198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6" name="Picture 13" descr="breast cancer T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9929" y="4721444"/>
            <a:ext cx="2128571" cy="160337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" name="Picture 15" descr="normal 1 breast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5000"/>
                    </a14:imgEffect>
                    <a14:imgEffect>
                      <a14:brightnessContrast bright="-7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11579" y="3008531"/>
            <a:ext cx="2128571" cy="160337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8" name="Picture 17" descr="Normal 2 breast-2"/>
          <p:cNvPicPr>
            <a:picLocks noChangeAspect="1" noChangeArrowheads="1"/>
          </p:cNvPicPr>
          <p:nvPr/>
        </p:nvPicPr>
        <p:blipFill>
          <a:blip r:embed="rId7">
            <a:lum bright="-6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403929" y="3008531"/>
            <a:ext cx="2128571" cy="160337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9" name="Picture 18" descr="isotype control N10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24000"/>
                    </a14:imgEffect>
                    <a14:imgEffect>
                      <a14:brightnessContrast bright="-3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689929" y="3008531"/>
            <a:ext cx="2128571" cy="160337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9029" y="4684931"/>
            <a:ext cx="82322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>
                <a:latin typeface="Calibri" pitchFamily="34" charset="0"/>
              </a:rPr>
              <a:t>Tumor 1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2354718" y="4684931"/>
            <a:ext cx="8232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>
                <a:latin typeface="Calibri" pitchFamily="34" charset="0"/>
              </a:rPr>
              <a:t>Tumor 2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4626429" y="4684931"/>
            <a:ext cx="96692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 dirty="0">
                <a:latin typeface="Calibri" pitchFamily="34" charset="0"/>
              </a:rPr>
              <a:t>Tumor 3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2330904" y="2944833"/>
            <a:ext cx="13112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>
                <a:latin typeface="Calibri" pitchFamily="34" charset="0"/>
              </a:rPr>
              <a:t>Normal 2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4616904" y="2932331"/>
            <a:ext cx="19844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 dirty="0" err="1">
                <a:latin typeface="Calibri" pitchFamily="34" charset="0"/>
              </a:rPr>
              <a:t>Isotype</a:t>
            </a:r>
            <a:r>
              <a:rPr lang="en-US" sz="1200" b="1" dirty="0">
                <a:latin typeface="Calibri" pitchFamily="34" charset="0"/>
              </a:rPr>
              <a:t> control</a:t>
            </a:r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29029" y="2956144"/>
            <a:ext cx="13112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>
                <a:latin typeface="Calibri" pitchFamily="34" charset="0"/>
              </a:rPr>
              <a:t>Normal 1</a:t>
            </a:r>
          </a:p>
        </p:txBody>
      </p:sp>
      <p:pic>
        <p:nvPicPr>
          <p:cNvPr id="17" name="Picture 9" descr="lung 20x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56"/>
          <a:stretch/>
        </p:blipFill>
        <p:spPr bwMode="auto">
          <a:xfrm rot="16200000">
            <a:off x="2570408" y="525992"/>
            <a:ext cx="1752600" cy="216901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2362200" y="457200"/>
            <a:ext cx="99097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 dirty="0" smtClean="0"/>
              <a:t>Human Lung</a:t>
            </a:r>
            <a:endParaRPr lang="en-US" sz="1200" b="1" dirty="0"/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4621105" y="457200"/>
            <a:ext cx="161512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 dirty="0" smtClean="0">
                <a:cs typeface="+mn-cs"/>
              </a:rPr>
              <a:t>Lung</a:t>
            </a:r>
            <a:r>
              <a:rPr lang="en-US" sz="1200" b="1" dirty="0">
                <a:cs typeface="+mn-cs"/>
              </a:rPr>
              <a:t>, secondary alone</a:t>
            </a:r>
          </a:p>
        </p:txBody>
      </p:sp>
      <p:pic>
        <p:nvPicPr>
          <p:cNvPr id="20" name="Picture 18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163"/>
          <a:stretch/>
        </p:blipFill>
        <p:spPr bwMode="auto">
          <a:xfrm rot="16200000">
            <a:off x="4857888" y="524512"/>
            <a:ext cx="1752600" cy="21719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1" name="Picture 6" descr="HEC1aemp2"/>
          <p:cNvPicPr>
            <a:picLocks noChangeAspect="1" noChangeArrowheads="1"/>
          </p:cNvPicPr>
          <p:nvPr/>
        </p:nvPicPr>
        <p:blipFill rotWithShape="1">
          <a:blip r:embed="rId14" cstate="print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07"/>
          <a:stretch/>
        </p:blipFill>
        <p:spPr bwMode="auto">
          <a:xfrm rot="16200000">
            <a:off x="304098" y="541180"/>
            <a:ext cx="1752600" cy="213864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 Box 16"/>
          <p:cNvSpPr txBox="1">
            <a:spLocks noChangeArrowheads="1"/>
          </p:cNvSpPr>
          <p:nvPr/>
        </p:nvSpPr>
        <p:spPr bwMode="auto">
          <a:xfrm>
            <a:off x="7257" y="457200"/>
            <a:ext cx="167334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 dirty="0">
                <a:cs typeface="+mn-cs"/>
              </a:rPr>
              <a:t>HEC1a/EMP2 xenograft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439133" y="0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1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0" y="152400"/>
            <a:ext cx="376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0" y="2667000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0" y="6553200"/>
            <a:ext cx="376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C.</a:t>
            </a:r>
            <a:endParaRPr lang="en-US" dirty="0"/>
          </a:p>
        </p:txBody>
      </p:sp>
      <p:pic>
        <p:nvPicPr>
          <p:cNvPr id="28" name="Picture 7" descr="t3 emp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44284" y="6502084"/>
            <a:ext cx="2007232" cy="266700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 descr="T3 blocked 3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16084" y="6502084"/>
            <a:ext cx="2007232" cy="266700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 Box 13"/>
          <p:cNvSpPr txBox="1">
            <a:spLocks noChangeArrowheads="1"/>
          </p:cNvSpPr>
          <p:nvPr/>
        </p:nvSpPr>
        <p:spPr bwMode="auto">
          <a:xfrm>
            <a:off x="4211364" y="6553200"/>
            <a:ext cx="226563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200" b="1" dirty="0" smtClean="0"/>
              <a:t>Antibody + Peptide</a:t>
            </a:r>
            <a:endParaRPr lang="en-US" sz="1200" b="1" dirty="0"/>
          </a:p>
        </p:txBody>
      </p:sp>
      <p:sp>
        <p:nvSpPr>
          <p:cNvPr id="32" name="Text Box 13"/>
          <p:cNvSpPr txBox="1">
            <a:spLocks noChangeArrowheads="1"/>
          </p:cNvSpPr>
          <p:nvPr/>
        </p:nvSpPr>
        <p:spPr bwMode="auto">
          <a:xfrm>
            <a:off x="1600200" y="6553200"/>
            <a:ext cx="104643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200" b="1" dirty="0" smtClean="0"/>
              <a:t>Antibody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90412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1180083"/>
              </p:ext>
            </p:extLst>
          </p:nvPr>
        </p:nvGraphicFramePr>
        <p:xfrm>
          <a:off x="835025" y="1003300"/>
          <a:ext cx="5295900" cy="371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Prism Project" r:id="rId3" imgW="4140000" imgH="2664000" progId="Prism5.Document">
                  <p:embed/>
                </p:oleObj>
              </mc:Choice>
              <mc:Fallback>
                <p:oleObj name="Prism Project" r:id="rId3" imgW="4140000" imgH="2664000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025" y="1003300"/>
                        <a:ext cx="5295900" cy="3714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5146675" y="0"/>
            <a:ext cx="1711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US" sz="1200" dirty="0"/>
              <a:t>Fu et.al</a:t>
            </a:r>
          </a:p>
          <a:p>
            <a:pPr algn="r" eaLnBrk="1" hangingPunct="1"/>
            <a:r>
              <a:rPr lang="en-US" sz="1200" dirty="0"/>
              <a:t>Supplemental Figure 2</a:t>
            </a:r>
          </a:p>
        </p:txBody>
      </p:sp>
      <p:sp>
        <p:nvSpPr>
          <p:cNvPr id="3082" name="Text Box 9"/>
          <p:cNvSpPr txBox="1">
            <a:spLocks noChangeArrowheads="1"/>
          </p:cNvSpPr>
          <p:nvPr/>
        </p:nvSpPr>
        <p:spPr bwMode="auto">
          <a:xfrm>
            <a:off x="5597525" y="4683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76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38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Prism Project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Wadehra, Madhuri</dc:creator>
  <cp:lastModifiedBy>Wadehra, Madhuri</cp:lastModifiedBy>
  <cp:revision>8</cp:revision>
  <dcterms:created xsi:type="dcterms:W3CDTF">2013-06-03T03:43:55Z</dcterms:created>
  <dcterms:modified xsi:type="dcterms:W3CDTF">2013-08-23T06:08:33Z</dcterms:modified>
</cp:coreProperties>
</file>