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81" r:id="rId2"/>
  </p:sldIdLst>
  <p:sldSz cx="9144000" cy="6858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F00FF"/>
    <a:srgbClr val="FF6FC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272" autoAdjust="0"/>
  </p:normalViewPr>
  <p:slideViewPr>
    <p:cSldViewPr>
      <p:cViewPr varScale="1">
        <p:scale>
          <a:sx n="93" d="100"/>
          <a:sy n="93" d="100"/>
        </p:scale>
        <p:origin x="-3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21000" cy="493713"/>
          </a:xfrm>
          <a:prstGeom prst="rect">
            <a:avLst/>
          </a:prstGeom>
        </p:spPr>
        <p:txBody>
          <a:bodyPr vert="horz" lIns="91421" tIns="45710" rIns="91421" bIns="4571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9526" y="2"/>
            <a:ext cx="2921000" cy="493713"/>
          </a:xfrm>
          <a:prstGeom prst="rect">
            <a:avLst/>
          </a:prstGeom>
        </p:spPr>
        <p:txBody>
          <a:bodyPr vert="horz" lIns="91421" tIns="45710" rIns="91421" bIns="45710" rtlCol="0"/>
          <a:lstStyle>
            <a:lvl1pPr algn="r">
              <a:defRPr sz="1200"/>
            </a:lvl1pPr>
          </a:lstStyle>
          <a:p>
            <a:fld id="{EFEEEDB9-6F83-4625-BAEB-1A36272C65BA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21000" cy="493712"/>
          </a:xfrm>
          <a:prstGeom prst="rect">
            <a:avLst/>
          </a:prstGeom>
        </p:spPr>
        <p:txBody>
          <a:bodyPr vert="horz" lIns="91421" tIns="45710" rIns="91421" bIns="4571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9526" y="9377363"/>
            <a:ext cx="2921000" cy="493712"/>
          </a:xfrm>
          <a:prstGeom prst="rect">
            <a:avLst/>
          </a:prstGeom>
        </p:spPr>
        <p:txBody>
          <a:bodyPr vert="horz" lIns="91421" tIns="45710" rIns="91421" bIns="45710" rtlCol="0" anchor="b"/>
          <a:lstStyle>
            <a:lvl1pPr algn="r">
              <a:defRPr sz="1200"/>
            </a:lvl1pPr>
          </a:lstStyle>
          <a:p>
            <a:fld id="{B13C08F8-9E65-4AB3-B674-D298DF1CBE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4418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5AA-0D70-4B7C-A1B7-296880105877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D5A4-603A-4191-8941-328B8B2B3D8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5AA-0D70-4B7C-A1B7-296880105877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D5A4-603A-4191-8941-328B8B2B3D8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5AA-0D70-4B7C-A1B7-296880105877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D5A4-603A-4191-8941-328B8B2B3D8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5AA-0D70-4B7C-A1B7-296880105877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D5A4-603A-4191-8941-328B8B2B3D8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5AA-0D70-4B7C-A1B7-296880105877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D5A4-603A-4191-8941-328B8B2B3D8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5AA-0D70-4B7C-A1B7-296880105877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D5A4-603A-4191-8941-328B8B2B3D8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5AA-0D70-4B7C-A1B7-296880105877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D5A4-603A-4191-8941-328B8B2B3D8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5AA-0D70-4B7C-A1B7-296880105877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D5A4-603A-4191-8941-328B8B2B3D8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5AA-0D70-4B7C-A1B7-296880105877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D5A4-603A-4191-8941-328B8B2B3D8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5AA-0D70-4B7C-A1B7-296880105877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D5A4-603A-4191-8941-328B8B2B3D8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5AA-0D70-4B7C-A1B7-296880105877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D5A4-603A-4191-8941-328B8B2B3D8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4C5AA-0D70-4B7C-A1B7-296880105877}" type="datetimeFigureOut">
              <a:rPr kumimoji="1" lang="ja-JP" altLang="en-US" smtClean="0"/>
              <a:pPr/>
              <a:t>2014/4/12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8D5A4-603A-4191-8941-328B8B2B3D8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6368" y="2760"/>
            <a:ext cx="1800200" cy="63408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Additional file 4</a:t>
            </a:r>
            <a:br>
              <a:rPr kumimoji="1"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Figure S3</a:t>
            </a:r>
            <a:endParaRPr kumimoji="1" lang="ja-JP" altLang="en-US" sz="1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334963" y="2057400"/>
          <a:ext cx="8474075" cy="2743200"/>
        </p:xfrm>
        <a:graphic>
          <a:graphicData uri="http://schemas.openxmlformats.org/presentationml/2006/ole">
            <p:oleObj spid="_x0000_s39945" name="CS ChemDraw Drawing" r:id="rId3" imgW="8473017" imgH="2745317" progId="">
              <p:embed/>
            </p:oleObj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179512" y="5373216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latin typeface="Times New Roman" pitchFamily="18" charset="0"/>
                <a:ea typeface="Arial Unicode MS" pitchFamily="50" charset="-128"/>
                <a:cs typeface="Times New Roman" pitchFamily="18" charset="0"/>
              </a:rPr>
              <a:t>Figure S3. </a:t>
            </a:r>
            <a:r>
              <a:rPr lang="en-US" altLang="ja-JP" sz="1400" dirty="0" smtClean="0">
                <a:latin typeface="Times New Roman" pitchFamily="18" charset="0"/>
                <a:cs typeface="Times New Roman" pitchFamily="18" charset="0"/>
              </a:rPr>
              <a:t>Predicted chemical structure of the product from PKS-I/NRPS hybrid gene cluster  #20 (Table 2) in </a:t>
            </a:r>
            <a:r>
              <a:rPr lang="en-US" altLang="ja-JP" sz="1400" i="1" dirty="0" smtClean="0">
                <a:latin typeface="Times New Roman" pitchFamily="18" charset="0"/>
                <a:cs typeface="Times New Roman" pitchFamily="18" charset="0"/>
              </a:rPr>
              <a:t>N. otitidiscaviarum.</a:t>
            </a:r>
            <a:endParaRPr lang="ja-JP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16968</TotalTime>
  <Words>28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Office テーマ</vt:lpstr>
      <vt:lpstr>CS ChemDraw Drawing</vt:lpstr>
      <vt:lpstr>Additional file 4 Figure S3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gonoi</dc:creator>
  <cp:lastModifiedBy>gonoi_2</cp:lastModifiedBy>
  <cp:revision>145</cp:revision>
  <dcterms:created xsi:type="dcterms:W3CDTF">2013-05-22T01:19:02Z</dcterms:created>
  <dcterms:modified xsi:type="dcterms:W3CDTF">2014-04-11T23:19:06Z</dcterms:modified>
</cp:coreProperties>
</file>