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2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2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58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83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0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3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1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6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49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6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822" y="0"/>
            <a:ext cx="28763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012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2014-02-21T21:11:46Z</dcterms:created>
  <dcterms:modified xsi:type="dcterms:W3CDTF">2014-02-24T16:44:03Z</dcterms:modified>
</cp:coreProperties>
</file>