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20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28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58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83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0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3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1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7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6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549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9B4EC-28CB-4BC5-A827-3EBDA761547F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BEC77-761C-408F-8001-E55C9E8F8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6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124" y="0"/>
            <a:ext cx="28297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546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2014-02-21T21:11:46Z</dcterms:created>
  <dcterms:modified xsi:type="dcterms:W3CDTF">2014-02-24T16:45:52Z</dcterms:modified>
</cp:coreProperties>
</file>