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422" y="-24"/>
      </p:cViewPr>
      <p:guideLst>
        <p:guide orient="horz" pos="1241"/>
        <p:guide pos="33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E9CB8-06FF-4C68-8BE2-B30BB419FDAC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F7B38-C791-4F8A-A9B1-9DDEE34E91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476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F7B38-C791-4F8A-A9B1-9DDEE34E91C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0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45671-98FB-4B23-A8E8-DDE0F1DB5DED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F309-4417-481D-8127-341A13FA2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000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45671-98FB-4B23-A8E8-DDE0F1DB5DED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F309-4417-481D-8127-341A13FA2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251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45671-98FB-4B23-A8E8-DDE0F1DB5DED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F309-4417-481D-8127-341A13FA2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825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45671-98FB-4B23-A8E8-DDE0F1DB5DED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F309-4417-481D-8127-341A13FA2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501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45671-98FB-4B23-A8E8-DDE0F1DB5DED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F309-4417-481D-8127-341A13FA2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951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45671-98FB-4B23-A8E8-DDE0F1DB5DED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F309-4417-481D-8127-341A13FA2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458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45671-98FB-4B23-A8E8-DDE0F1DB5DED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F309-4417-481D-8127-341A13FA2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988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45671-98FB-4B23-A8E8-DDE0F1DB5DED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F309-4417-481D-8127-341A13FA2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169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45671-98FB-4B23-A8E8-DDE0F1DB5DED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F309-4417-481D-8127-341A13FA2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04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45671-98FB-4B23-A8E8-DDE0F1DB5DED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F309-4417-481D-8127-341A13FA2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45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45671-98FB-4B23-A8E8-DDE0F1DB5DED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FF309-4417-481D-8127-341A13FA2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305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45671-98FB-4B23-A8E8-DDE0F1DB5DED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FF309-4417-481D-8127-341A13FA2D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71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000" y="1143402"/>
            <a:ext cx="3240000" cy="183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384" y="1134277"/>
            <a:ext cx="3240000" cy="1857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421246" y="705054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NQO2-47F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881637" y="705054"/>
            <a:ext cx="10534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NQO2-47L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2393" y="518900"/>
            <a:ext cx="407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(a)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5881637" y="3629370"/>
            <a:ext cx="10534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NQO2-47L</a:t>
            </a:r>
            <a:endParaRPr lang="en-GB" sz="1600" dirty="0"/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296" y="4049231"/>
            <a:ext cx="2932176" cy="2044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388" y="4049231"/>
            <a:ext cx="2939225" cy="2044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421246" y="3629370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NQO2-47F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827584" y="3401159"/>
            <a:ext cx="4171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(b)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54926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11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Clare Megarity</dc:creator>
  <cp:lastModifiedBy>2111446</cp:lastModifiedBy>
  <cp:revision>6</cp:revision>
  <dcterms:created xsi:type="dcterms:W3CDTF">2013-11-07T11:13:51Z</dcterms:created>
  <dcterms:modified xsi:type="dcterms:W3CDTF">2014-02-04T14:28:27Z</dcterms:modified>
</cp:coreProperties>
</file>