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pt-P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2" d="100"/>
          <a:sy n="62" d="100"/>
        </p:scale>
        <p:origin x="-3750" y="-52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4D0B2-8839-AC48-B4D5-7FAF60E9203A}" type="datetimeFigureOut">
              <a:rPr lang="pt-PT" smtClean="0"/>
              <a:pPr/>
              <a:t>19-01-2014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7AC2-F5B0-CC40-A74F-C67FB305136A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Personal\Captura de ecrã - 2014-01-19, 16.05.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8" y="2285356"/>
            <a:ext cx="3588543" cy="236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TEMP.NYUMC.000\AppData\Local\Microsoft\Windows\Temporary Internet Files\Content.IE5\4QSGM9JA\Captura de ecrã - 2014-01-12, 15.25.5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35" y="7591863"/>
            <a:ext cx="3454786" cy="184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TEMP.NYUMC.000\AppData\Local\Microsoft\Windows\Temporary Internet Files\Content.IE5\4QSGM9JA\Captura de ecrã - 2014-01-10, 21.36.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4" y="0"/>
            <a:ext cx="2592850" cy="19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EMP.NYUMC.000\AppData\Local\Microsoft\Windows\Temporary Internet Files\Content.IE5\4QSGM9JA\Captura de ecrã - 2014-01-10, 21.36.2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699" y="8453"/>
            <a:ext cx="2478954" cy="195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EMP.NYUMC.000\AppData\Local\Microsoft\Windows\Temporary Internet Files\Content.IE5\ZGHU15TO\Captura de ecrã - 2014-01-10, 17.49.5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3" y="4825386"/>
            <a:ext cx="3269201" cy="257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06398" y="8452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/>
              <a:t>A.</a:t>
            </a:r>
            <a:endParaRPr lang="pt-PT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6399" y="2364855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/>
              <a:t>B.</a:t>
            </a:r>
            <a:endParaRPr lang="pt-PT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6399" y="4878648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/>
              <a:t>C.</a:t>
            </a:r>
            <a:endParaRPr lang="pt-PT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6398" y="7679601"/>
            <a:ext cx="571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/>
              <a:t>D.</a:t>
            </a:r>
            <a:endParaRPr lang="pt-PT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64806" y="9536668"/>
            <a:ext cx="87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FIG. </a:t>
            </a:r>
            <a:r>
              <a:rPr lang="pt-PT" b="1" smtClean="0"/>
              <a:t>S5</a:t>
            </a:r>
            <a:endParaRPr lang="pt-PT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61529" y="1713534"/>
            <a:ext cx="905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/>
              <a:t>IgG-coated</a:t>
            </a:r>
            <a:r>
              <a:rPr lang="pt-PT" sz="1200" dirty="0" smtClean="0"/>
              <a:t> </a:t>
            </a:r>
            <a:r>
              <a:rPr lang="pt-PT" sz="1200" dirty="0" err="1" smtClean="0"/>
              <a:t>beads</a:t>
            </a:r>
            <a:endParaRPr lang="pt-PT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114538" y="1713534"/>
            <a:ext cx="109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α-Tim-3-coated </a:t>
            </a:r>
            <a:r>
              <a:rPr lang="pt-PT" sz="1200" dirty="0" err="1" smtClean="0"/>
              <a:t>beads</a:t>
            </a:r>
            <a:endParaRPr lang="pt-PT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190682" y="1694484"/>
            <a:ext cx="905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/>
              <a:t>IgG-coated</a:t>
            </a:r>
            <a:r>
              <a:rPr lang="pt-PT" sz="1200" dirty="0" smtClean="0"/>
              <a:t> </a:t>
            </a:r>
            <a:r>
              <a:rPr lang="pt-PT" sz="1200" dirty="0" err="1" smtClean="0"/>
              <a:t>beads</a:t>
            </a:r>
            <a:endParaRPr lang="pt-PT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961141" y="1694484"/>
            <a:ext cx="1097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α-Tim-3-coated </a:t>
            </a:r>
            <a:r>
              <a:rPr lang="pt-PT" sz="1200" dirty="0" err="1" smtClean="0"/>
              <a:t>beads</a:t>
            </a:r>
            <a:endParaRPr lang="pt-PT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2019287" y="6773571"/>
            <a:ext cx="905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/>
              <a:t>IgG-coated</a:t>
            </a:r>
            <a:r>
              <a:rPr lang="pt-PT" sz="1200" dirty="0" smtClean="0"/>
              <a:t> K562</a:t>
            </a:r>
            <a:endParaRPr lang="pt-PT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738327" y="6773571"/>
            <a:ext cx="1110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α-Tim-3-coated K562</a:t>
            </a:r>
            <a:endParaRPr lang="pt-PT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086653" y="6773571"/>
            <a:ext cx="11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K562</a:t>
            </a:r>
            <a:endParaRPr lang="pt-PT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1824834" y="9224015"/>
            <a:ext cx="905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CD94</a:t>
            </a:r>
            <a:endParaRPr lang="pt-PT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3011657" y="9224015"/>
            <a:ext cx="11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CD16</a:t>
            </a:r>
            <a:endParaRPr lang="pt-PT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1071413" y="9208775"/>
            <a:ext cx="11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(-)</a:t>
            </a:r>
            <a:endParaRPr lang="pt-PT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2366419" y="9224015"/>
            <a:ext cx="11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Tim-3</a:t>
            </a:r>
            <a:endParaRPr lang="pt-PT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1799974" y="4403149"/>
            <a:ext cx="905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CD94</a:t>
            </a:r>
            <a:endParaRPr lang="pt-PT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2986797" y="4403149"/>
            <a:ext cx="11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CD16</a:t>
            </a:r>
            <a:endParaRPr lang="pt-PT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031313" y="4387909"/>
            <a:ext cx="11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(-)</a:t>
            </a:r>
            <a:endParaRPr lang="pt-PT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2341559" y="4403149"/>
            <a:ext cx="11104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smtClean="0"/>
              <a:t>Tim-3</a:t>
            </a:r>
            <a:endParaRPr lang="pt-P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32</Words>
  <Application>Microsoft Office PowerPoint</Application>
  <PresentationFormat>A4 Paper (210x297 mm)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Inês Pires da Silva</dc:creator>
  <cp:lastModifiedBy>admin</cp:lastModifiedBy>
  <cp:revision>29</cp:revision>
  <dcterms:created xsi:type="dcterms:W3CDTF">2013-09-29T12:01:17Z</dcterms:created>
  <dcterms:modified xsi:type="dcterms:W3CDTF">2014-01-19T20:57:09Z</dcterms:modified>
</cp:coreProperties>
</file>