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1445" y="-8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7E2AA-7C32-4AEE-9660-D85FA9BE9EAE}" type="datetimeFigureOut">
              <a:rPr lang="it-IT" smtClean="0"/>
              <a:t>25/03/2013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9F1002F-93E7-4149-A66C-B6DE67F53703}" type="slidenum">
              <a:rPr lang="it-IT" smtClean="0"/>
              <a:t>‹N›</a:t>
            </a:fld>
            <a:endParaRPr lang="it-IT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lessio\Desktop\Desktop2009\Microarray\Microarray Durum Wheat Drought and Heat stress\Microarray Durum Wheat Heat drought_Fiorenzuola\CEL files\Durum_degradation_R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038" y="188640"/>
            <a:ext cx="8128000" cy="6502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Presentazione su schermo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Diapositiva 1</dc:title>
  <dc:creator>pc</dc:creator>
  <cp:lastModifiedBy>Alessio</cp:lastModifiedBy>
  <cp:revision>3</cp:revision>
  <dcterms:created xsi:type="dcterms:W3CDTF">2013-02-26T08:03:24Z</dcterms:created>
  <dcterms:modified xsi:type="dcterms:W3CDTF">2013-03-25T15:48:40Z</dcterms:modified>
</cp:coreProperties>
</file>