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20" d="100"/>
          <a:sy n="220" d="100"/>
        </p:scale>
        <p:origin x="922" y="603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3233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451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47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0459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645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2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123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91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061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054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8209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DB72C-F343-4C9C-8474-9392C7B9F73D}" type="datetimeFigureOut">
              <a:rPr lang="it-IT" smtClean="0"/>
              <a:t>05/09/2013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72736-CD8B-4EF1-B91D-38E2476CF5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325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56" y="2330728"/>
            <a:ext cx="360877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57" y="98480"/>
            <a:ext cx="360877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291" y="4562976"/>
            <a:ext cx="3608941" cy="216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457" y="6795224"/>
            <a:ext cx="3608775" cy="2169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1141103" y="899592"/>
            <a:ext cx="559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/>
              <a:t>ACX</a:t>
            </a:r>
            <a:endParaRPr lang="it-IT" i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712459" y="3041396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/>
              <a:t>ECH/HCD</a:t>
            </a:r>
            <a:endParaRPr lang="it-IT" i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148925" y="5278325"/>
            <a:ext cx="54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/>
              <a:t>AAT</a:t>
            </a:r>
            <a:endParaRPr lang="it-IT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170470" y="7467943"/>
            <a:ext cx="530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/>
              <a:t>ACL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3557523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</Words>
  <Application>Microsoft Office PowerPoint</Application>
  <PresentationFormat>Presentazione su schermo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Alessio</dc:creator>
  <cp:lastModifiedBy>Alessio</cp:lastModifiedBy>
  <cp:revision>2</cp:revision>
  <dcterms:created xsi:type="dcterms:W3CDTF">2013-09-05T11:16:57Z</dcterms:created>
  <dcterms:modified xsi:type="dcterms:W3CDTF">2013-09-05T11:34:39Z</dcterms:modified>
</cp:coreProperties>
</file>