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9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081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90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70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6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40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827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7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2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493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6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89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9BD38-BC1D-43F8-B633-691F8CAE5B2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E1C11-FCDD-47FF-BAE1-9C61FEE5F4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665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AGBT\Figures\Figure_S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752599"/>
            <a:ext cx="8986839" cy="299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41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Powers</dc:creator>
  <cp:lastModifiedBy>Jason Powers</cp:lastModifiedBy>
  <cp:revision>1</cp:revision>
  <dcterms:created xsi:type="dcterms:W3CDTF">2013-05-21T19:39:13Z</dcterms:created>
  <dcterms:modified xsi:type="dcterms:W3CDTF">2013-05-21T19:39:51Z</dcterms:modified>
</cp:coreProperties>
</file>