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3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629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42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47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87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12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201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4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714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79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4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DE227-AEFF-40FA-9F35-7240EB0998C3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5509F-A669-4891-8AE4-8FEEB0B9A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6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AGBT\Figures\Figure_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620000" cy="381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87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Powers</dc:creator>
  <cp:lastModifiedBy>Jason Powers</cp:lastModifiedBy>
  <cp:revision>1</cp:revision>
  <dcterms:created xsi:type="dcterms:W3CDTF">2013-05-21T19:40:04Z</dcterms:created>
  <dcterms:modified xsi:type="dcterms:W3CDTF">2013-05-21T19:40:24Z</dcterms:modified>
</cp:coreProperties>
</file>