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3384D-0EBE-44AE-A8AE-6DA6E86F8F3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31ECA-41DC-4FEC-B9AE-2A1089C3F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95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3384D-0EBE-44AE-A8AE-6DA6E86F8F3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31ECA-41DC-4FEC-B9AE-2A1089C3F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360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3384D-0EBE-44AE-A8AE-6DA6E86F8F3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31ECA-41DC-4FEC-B9AE-2A1089C3F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630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3384D-0EBE-44AE-A8AE-6DA6E86F8F3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31ECA-41DC-4FEC-B9AE-2A1089C3F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159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3384D-0EBE-44AE-A8AE-6DA6E86F8F3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31ECA-41DC-4FEC-B9AE-2A1089C3F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994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3384D-0EBE-44AE-A8AE-6DA6E86F8F3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31ECA-41DC-4FEC-B9AE-2A1089C3F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703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3384D-0EBE-44AE-A8AE-6DA6E86F8F3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31ECA-41DC-4FEC-B9AE-2A1089C3F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92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3384D-0EBE-44AE-A8AE-6DA6E86F8F3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31ECA-41DC-4FEC-B9AE-2A1089C3F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93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3384D-0EBE-44AE-A8AE-6DA6E86F8F3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31ECA-41DC-4FEC-B9AE-2A1089C3F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257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3384D-0EBE-44AE-A8AE-6DA6E86F8F3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31ECA-41DC-4FEC-B9AE-2A1089C3F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162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3384D-0EBE-44AE-A8AE-6DA6E86F8F3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31ECA-41DC-4FEC-B9AE-2A1089C3F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340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3384D-0EBE-44AE-A8AE-6DA6E86F8F3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31ECA-41DC-4FEC-B9AE-2A1089C3F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25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441970"/>
            <a:ext cx="6781800" cy="158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99" y="1689678"/>
            <a:ext cx="6714565" cy="1645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5105400"/>
            <a:ext cx="6781800" cy="1672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6200" y="1"/>
            <a:ext cx="1779061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b="1" kern="0" dirty="0" smtClean="0">
                <a:latin typeface="+mj-lt"/>
                <a:ea typeface="+mj-ea"/>
                <a:cs typeface="+mj-cs"/>
              </a:rPr>
              <a:t>Supplementary</a:t>
            </a:r>
          </a:p>
          <a:p>
            <a:pPr algn="ctr" eaLnBrk="0" hangingPunct="0">
              <a:defRPr/>
            </a:pPr>
            <a:r>
              <a:rPr lang="en-US" b="1" kern="0" dirty="0" smtClean="0">
                <a:latin typeface="+mj-lt"/>
                <a:ea typeface="+mj-ea"/>
                <a:cs typeface="+mj-cs"/>
              </a:rPr>
              <a:t>  </a:t>
            </a:r>
            <a:r>
              <a:rPr lang="en-US" b="1" kern="0" dirty="0" smtClean="0">
                <a:latin typeface="+mj-lt"/>
                <a:ea typeface="+mj-ea"/>
                <a:cs typeface="+mj-cs"/>
              </a:rPr>
              <a:t>Figure  </a:t>
            </a:r>
            <a:r>
              <a:rPr lang="en-US" b="1" kern="0" dirty="0">
                <a:latin typeface="+mj-lt"/>
                <a:ea typeface="+mj-ea"/>
                <a:cs typeface="+mj-cs"/>
              </a:rPr>
              <a:t>2</a:t>
            </a:r>
            <a:endParaRPr lang="en-US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28678" name="TextBox 5"/>
          <p:cNvSpPr txBox="1">
            <a:spLocks noChangeArrowheads="1"/>
          </p:cNvSpPr>
          <p:nvPr/>
        </p:nvSpPr>
        <p:spPr bwMode="auto">
          <a:xfrm>
            <a:off x="457200" y="634425"/>
            <a:ext cx="1981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/>
              <a:t>UPN 189941</a:t>
            </a:r>
          </a:p>
          <a:p>
            <a:r>
              <a:rPr lang="en-US" sz="1600" b="1" dirty="0" smtClean="0"/>
              <a:t>(p53 </a:t>
            </a:r>
            <a:r>
              <a:rPr lang="en-US" sz="1600" b="1" dirty="0"/>
              <a:t>del exon </a:t>
            </a:r>
            <a:r>
              <a:rPr lang="en-US" sz="1600" b="1" dirty="0" smtClean="0"/>
              <a:t>7-9)</a:t>
            </a:r>
            <a:endParaRPr lang="en-US" sz="1600" b="1" dirty="0"/>
          </a:p>
        </p:txBody>
      </p:sp>
      <p:sp>
        <p:nvSpPr>
          <p:cNvPr id="28679" name="TextBox 6"/>
          <p:cNvSpPr txBox="1">
            <a:spLocks noChangeArrowheads="1"/>
          </p:cNvSpPr>
          <p:nvPr/>
        </p:nvSpPr>
        <p:spPr bwMode="auto">
          <a:xfrm>
            <a:off x="457200" y="5739825"/>
            <a:ext cx="12346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/>
              <a:t>UPN 377512</a:t>
            </a:r>
          </a:p>
          <a:p>
            <a:r>
              <a:rPr lang="en-US" sz="1600" b="1" dirty="0" smtClean="0"/>
              <a:t>(p53 R273C)</a:t>
            </a:r>
            <a:endParaRPr lang="en-US" sz="1600" b="1" dirty="0"/>
          </a:p>
        </p:txBody>
      </p:sp>
      <p:sp>
        <p:nvSpPr>
          <p:cNvPr id="28680" name="TextBox 7"/>
          <p:cNvSpPr txBox="1">
            <a:spLocks noChangeArrowheads="1"/>
          </p:cNvSpPr>
          <p:nvPr/>
        </p:nvSpPr>
        <p:spPr bwMode="auto">
          <a:xfrm>
            <a:off x="457200" y="3911025"/>
            <a:ext cx="125047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/>
              <a:t>UPN 530447</a:t>
            </a:r>
          </a:p>
          <a:p>
            <a:r>
              <a:rPr lang="en-US" sz="1600" b="1" dirty="0" smtClean="0"/>
              <a:t>(p53 R248Q)</a:t>
            </a:r>
            <a:endParaRPr lang="en-US" sz="1600" b="1" dirty="0"/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457200" y="2234625"/>
            <a:ext cx="17156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/>
              <a:t>UPN 189941</a:t>
            </a:r>
          </a:p>
          <a:p>
            <a:r>
              <a:rPr lang="en-US" sz="1600" b="1" dirty="0" smtClean="0"/>
              <a:t>(p53 </a:t>
            </a:r>
            <a:r>
              <a:rPr lang="en-US" sz="1600" b="1" dirty="0"/>
              <a:t>del exon </a:t>
            </a:r>
            <a:r>
              <a:rPr lang="en-US" sz="1600" b="1" dirty="0" smtClean="0"/>
              <a:t>7-9)</a:t>
            </a:r>
            <a:endParaRPr lang="en-US" sz="1600" b="1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05"/>
          <a:stretch/>
        </p:blipFill>
        <p:spPr bwMode="auto">
          <a:xfrm>
            <a:off x="2251710" y="76438"/>
            <a:ext cx="6714566" cy="1663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438400" y="76438"/>
            <a:ext cx="6865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chr3</a:t>
            </a:r>
            <a:endParaRPr lang="en-US" b="1" dirty="0"/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2538651" y="5290661"/>
            <a:ext cx="6865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chr8</a:t>
            </a:r>
            <a:endParaRPr lang="en-US" b="1" dirty="0"/>
          </a:p>
        </p:txBody>
      </p:sp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2473087" y="3501390"/>
            <a:ext cx="6865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chr3</a:t>
            </a:r>
            <a:endParaRPr lang="en-US" b="1" dirty="0"/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2495947" y="1769863"/>
            <a:ext cx="6865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chr7</a:t>
            </a:r>
            <a:endParaRPr lang="en-US" b="1" dirty="0"/>
          </a:p>
        </p:txBody>
      </p:sp>
      <p:sp>
        <p:nvSpPr>
          <p:cNvPr id="2" name="Rectangle 1"/>
          <p:cNvSpPr/>
          <p:nvPr/>
        </p:nvSpPr>
        <p:spPr>
          <a:xfrm>
            <a:off x="3962400" y="40008"/>
            <a:ext cx="3276600" cy="76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971910" y="1719021"/>
            <a:ext cx="3276600" cy="76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010014" y="3471621"/>
            <a:ext cx="3276600" cy="76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943332" y="5138503"/>
            <a:ext cx="3276600" cy="76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319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3263</TotalTime>
  <Words>36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Jacoby, Meagan</dc:creator>
  <cp:lastModifiedBy>Jacoby, Meagan</cp:lastModifiedBy>
  <cp:revision>8</cp:revision>
  <dcterms:created xsi:type="dcterms:W3CDTF">2013-01-03T16:06:19Z</dcterms:created>
  <dcterms:modified xsi:type="dcterms:W3CDTF">2013-08-21T18:28:27Z</dcterms:modified>
</cp:coreProperties>
</file>