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582" y="-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705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8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5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12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14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31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97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329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3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231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06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73C81-CAE7-4E37-85FB-A3DB1087C61F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5B69B-3C24-42C3-916E-52B1AE5CB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7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6400800" cy="6400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79248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S5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3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</dc:creator>
  <cp:lastModifiedBy>Ed</cp:lastModifiedBy>
  <cp:revision>1</cp:revision>
  <dcterms:created xsi:type="dcterms:W3CDTF">2014-02-19T18:13:32Z</dcterms:created>
  <dcterms:modified xsi:type="dcterms:W3CDTF">2014-02-19T18:14:47Z</dcterms:modified>
</cp:coreProperties>
</file>