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0A53E-6C81-4FE8-AE16-3071F402C54A}" type="datetimeFigureOut">
              <a:rPr lang="de-DE" smtClean="0"/>
              <a:t>02.04.2014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7F8A6-B2FC-4621-B2C4-797A291C9938}" type="slidenum">
              <a:rPr lang="de-DE" smtClean="0"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7288"/>
          <a:stretch>
            <a:fillRect/>
          </a:stretch>
        </p:blipFill>
        <p:spPr bwMode="auto">
          <a:xfrm flipH="1">
            <a:off x="1501304" y="404664"/>
            <a:ext cx="6984776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8100392" y="404664"/>
            <a:ext cx="432048" cy="5544616"/>
            <a:chOff x="8460432" y="404664"/>
            <a:chExt cx="432048" cy="5544616"/>
          </a:xfrm>
        </p:grpSpPr>
        <p:sp>
          <p:nvSpPr>
            <p:cNvPr id="6" name="TextBox 5"/>
            <p:cNvSpPr txBox="1"/>
            <p:nvPr/>
          </p:nvSpPr>
          <p:spPr>
            <a:xfrm>
              <a:off x="8460432" y="404664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FF00"/>
                  </a:solidFill>
                </a:rPr>
                <a:t>0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460432" y="908720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FFFF00"/>
                  </a:solidFill>
                </a:rPr>
                <a:t>1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460432" y="1484784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FFFF00"/>
                  </a:solidFill>
                </a:rPr>
                <a:t>2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460432" y="2123564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FFFF00"/>
                  </a:solidFill>
                </a:rPr>
                <a:t>3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460432" y="2564904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FFFF00"/>
                  </a:solidFill>
                </a:rPr>
                <a:t>4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60432" y="3068960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FFFF00"/>
                  </a:solidFill>
                </a:rPr>
                <a:t>5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60432" y="3573016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FFFF00"/>
                  </a:solidFill>
                </a:rPr>
                <a:t>6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460432" y="4077072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FFFF00"/>
                  </a:solidFill>
                </a:rPr>
                <a:t>7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460432" y="4571836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FFFF00"/>
                  </a:solidFill>
                </a:rPr>
                <a:t>8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460432" y="5013176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>
                  <a:solidFill>
                    <a:srgbClr val="FFFF00"/>
                  </a:solidFill>
                </a:rPr>
                <a:t>9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460432" y="5579948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>
                  <a:solidFill>
                    <a:srgbClr val="FFFF00"/>
                  </a:solidFill>
                </a:rPr>
                <a:t>10</a:t>
              </a:r>
              <a:endParaRPr lang="de-DE" b="1" dirty="0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l_wu</dc:creator>
  <cp:lastModifiedBy>l_wu</cp:lastModifiedBy>
  <cp:revision>2</cp:revision>
  <dcterms:created xsi:type="dcterms:W3CDTF">2014-04-02T15:43:14Z</dcterms:created>
  <dcterms:modified xsi:type="dcterms:W3CDTF">2014-04-02T15:54:19Z</dcterms:modified>
</cp:coreProperties>
</file>